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8" r:id="rId3"/>
  </p:sldIdLst>
  <p:sldSz cx="25199975" cy="18000663"/>
  <p:notesSz cx="9601200" cy="7315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5670" userDrawn="1">
          <p15:clr>
            <a:srgbClr val="A4A3A4"/>
          </p15:clr>
        </p15:guide>
        <p15:guide id="2" pos="793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699"/>
    <a:srgbClr val="1A6652"/>
    <a:srgbClr val="CECECE"/>
    <a:srgbClr val="CCECFF"/>
    <a:srgbClr val="FFFF99"/>
    <a:srgbClr val="C2F781"/>
    <a:srgbClr val="ABF452"/>
    <a:srgbClr val="FFFFCC"/>
    <a:srgbClr val="FFFF66"/>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646" autoAdjust="0"/>
    <p:restoredTop sz="94660"/>
  </p:normalViewPr>
  <p:slideViewPr>
    <p:cSldViewPr>
      <p:cViewPr>
        <p:scale>
          <a:sx n="33" d="100"/>
          <a:sy n="33" d="100"/>
        </p:scale>
        <p:origin x="-1140" y="-72"/>
      </p:cViewPr>
      <p:guideLst>
        <p:guide orient="horz" pos="5670"/>
        <p:guide pos="793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89998" y="2945943"/>
            <a:ext cx="21419979" cy="6266897"/>
          </a:xfrm>
        </p:spPr>
        <p:txBody>
          <a:bodyPr anchor="b"/>
          <a:lstStyle>
            <a:lvl1pPr algn="ctr">
              <a:defRPr sz="15749"/>
            </a:lvl1pPr>
          </a:lstStyle>
          <a:p>
            <a:r>
              <a:rPr lang="en-US"/>
              <a:t>Click to edit Master title style</a:t>
            </a:r>
            <a:endParaRPr lang="en-US" dirty="0"/>
          </a:p>
        </p:txBody>
      </p:sp>
      <p:sp>
        <p:nvSpPr>
          <p:cNvPr id="3" name="Subtitle 2"/>
          <p:cNvSpPr>
            <a:spLocks noGrp="1"/>
          </p:cNvSpPr>
          <p:nvPr>
            <p:ph type="subTitle" idx="1"/>
          </p:nvPr>
        </p:nvSpPr>
        <p:spPr>
          <a:xfrm>
            <a:off x="3149997" y="9454516"/>
            <a:ext cx="18899981" cy="4345992"/>
          </a:xfrm>
        </p:spPr>
        <p:txBody>
          <a:bodyPr/>
          <a:lstStyle>
            <a:lvl1pPr marL="0" indent="0" algn="ctr">
              <a:buNone/>
              <a:defRPr sz="6300"/>
            </a:lvl1pPr>
            <a:lvl2pPr marL="1200059" indent="0" algn="ctr">
              <a:buNone/>
              <a:defRPr sz="5250"/>
            </a:lvl2pPr>
            <a:lvl3pPr marL="2400117" indent="0" algn="ctr">
              <a:buNone/>
              <a:defRPr sz="4725"/>
            </a:lvl3pPr>
            <a:lvl4pPr marL="3600176" indent="0" algn="ctr">
              <a:buNone/>
              <a:defRPr sz="4200"/>
            </a:lvl4pPr>
            <a:lvl5pPr marL="4800234" indent="0" algn="ctr">
              <a:buNone/>
              <a:defRPr sz="4200"/>
            </a:lvl5pPr>
            <a:lvl6pPr marL="6000293" indent="0" algn="ctr">
              <a:buNone/>
              <a:defRPr sz="4200"/>
            </a:lvl6pPr>
            <a:lvl7pPr marL="7200351" indent="0" algn="ctr">
              <a:buNone/>
              <a:defRPr sz="4200"/>
            </a:lvl7pPr>
            <a:lvl8pPr marL="8400410" indent="0" algn="ctr">
              <a:buNone/>
              <a:defRPr sz="4200"/>
            </a:lvl8pPr>
            <a:lvl9pPr marL="9600468" indent="0" algn="ctr">
              <a:buNone/>
              <a:defRPr sz="4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3F253E1F-26A1-452D-AED5-2388DB643B9E}" type="slidenum">
              <a:rPr lang="en-US" altLang="fa-IR" smtClean="0"/>
              <a:pPr/>
              <a:t>‹#›</a:t>
            </a:fld>
            <a:endParaRPr lang="en-US" altLang="fa-IR"/>
          </a:p>
        </p:txBody>
      </p:sp>
    </p:spTree>
    <p:extLst>
      <p:ext uri="{BB962C8B-B14F-4D97-AF65-F5344CB8AC3E}">
        <p14:creationId xmlns:p14="http://schemas.microsoft.com/office/powerpoint/2010/main" val="789577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1123217-162D-4CF3-B19F-80D56F93A6E9}" type="slidenum">
              <a:rPr lang="en-US" altLang="fa-IR" smtClean="0"/>
              <a:pPr/>
              <a:t>‹#›</a:t>
            </a:fld>
            <a:endParaRPr lang="en-US" altLang="fa-IR"/>
          </a:p>
        </p:txBody>
      </p:sp>
    </p:spTree>
    <p:extLst>
      <p:ext uri="{BB962C8B-B14F-4D97-AF65-F5344CB8AC3E}">
        <p14:creationId xmlns:p14="http://schemas.microsoft.com/office/powerpoint/2010/main" val="1501941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33733" y="958369"/>
            <a:ext cx="5433745" cy="1525473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732500" y="958369"/>
            <a:ext cx="15986234" cy="1525473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2DC956A8-6AE6-47B5-A32A-71E4E0A4AB0D}" type="slidenum">
              <a:rPr lang="en-US" altLang="fa-IR" smtClean="0"/>
              <a:pPr/>
              <a:t>‹#›</a:t>
            </a:fld>
            <a:endParaRPr lang="en-US" altLang="fa-IR"/>
          </a:p>
        </p:txBody>
      </p:sp>
    </p:spTree>
    <p:extLst>
      <p:ext uri="{BB962C8B-B14F-4D97-AF65-F5344CB8AC3E}">
        <p14:creationId xmlns:p14="http://schemas.microsoft.com/office/powerpoint/2010/main" val="2087783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68DF6F6E-5F20-46C7-8746-FB315E19272C}" type="slidenum">
              <a:rPr lang="en-US" altLang="fa-IR" smtClean="0"/>
              <a:pPr/>
              <a:t>‹#›</a:t>
            </a:fld>
            <a:endParaRPr lang="en-US" altLang="fa-IR"/>
          </a:p>
        </p:txBody>
      </p:sp>
    </p:spTree>
    <p:extLst>
      <p:ext uri="{BB962C8B-B14F-4D97-AF65-F5344CB8AC3E}">
        <p14:creationId xmlns:p14="http://schemas.microsoft.com/office/powerpoint/2010/main" val="113379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19375" y="4487671"/>
            <a:ext cx="21734978" cy="7487774"/>
          </a:xfrm>
        </p:spPr>
        <p:txBody>
          <a:bodyPr anchor="b"/>
          <a:lstStyle>
            <a:lvl1pPr>
              <a:defRPr sz="15749"/>
            </a:lvl1pPr>
          </a:lstStyle>
          <a:p>
            <a:r>
              <a:rPr lang="en-US"/>
              <a:t>Click to edit Master title style</a:t>
            </a:r>
            <a:endParaRPr lang="en-US" dirty="0"/>
          </a:p>
        </p:txBody>
      </p:sp>
      <p:sp>
        <p:nvSpPr>
          <p:cNvPr id="3" name="Text Placeholder 2"/>
          <p:cNvSpPr>
            <a:spLocks noGrp="1"/>
          </p:cNvSpPr>
          <p:nvPr>
            <p:ph type="body" idx="1"/>
          </p:nvPr>
        </p:nvSpPr>
        <p:spPr>
          <a:xfrm>
            <a:off x="1719375" y="12046282"/>
            <a:ext cx="21734978" cy="3937644"/>
          </a:xfrm>
        </p:spPr>
        <p:txBody>
          <a:bodyPr/>
          <a:lstStyle>
            <a:lvl1pPr marL="0" indent="0">
              <a:buNone/>
              <a:defRPr sz="6300">
                <a:solidFill>
                  <a:schemeClr val="tx1"/>
                </a:solidFill>
              </a:defRPr>
            </a:lvl1pPr>
            <a:lvl2pPr marL="1200059" indent="0">
              <a:buNone/>
              <a:defRPr sz="5250">
                <a:solidFill>
                  <a:schemeClr val="tx1">
                    <a:tint val="75000"/>
                  </a:schemeClr>
                </a:solidFill>
              </a:defRPr>
            </a:lvl2pPr>
            <a:lvl3pPr marL="2400117" indent="0">
              <a:buNone/>
              <a:defRPr sz="4725">
                <a:solidFill>
                  <a:schemeClr val="tx1">
                    <a:tint val="75000"/>
                  </a:schemeClr>
                </a:solidFill>
              </a:defRPr>
            </a:lvl3pPr>
            <a:lvl4pPr marL="3600176" indent="0">
              <a:buNone/>
              <a:defRPr sz="4200">
                <a:solidFill>
                  <a:schemeClr val="tx1">
                    <a:tint val="75000"/>
                  </a:schemeClr>
                </a:solidFill>
              </a:defRPr>
            </a:lvl4pPr>
            <a:lvl5pPr marL="4800234" indent="0">
              <a:buNone/>
              <a:defRPr sz="4200">
                <a:solidFill>
                  <a:schemeClr val="tx1">
                    <a:tint val="75000"/>
                  </a:schemeClr>
                </a:solidFill>
              </a:defRPr>
            </a:lvl5pPr>
            <a:lvl6pPr marL="6000293" indent="0">
              <a:buNone/>
              <a:defRPr sz="4200">
                <a:solidFill>
                  <a:schemeClr val="tx1">
                    <a:tint val="75000"/>
                  </a:schemeClr>
                </a:solidFill>
              </a:defRPr>
            </a:lvl6pPr>
            <a:lvl7pPr marL="7200351" indent="0">
              <a:buNone/>
              <a:defRPr sz="4200">
                <a:solidFill>
                  <a:schemeClr val="tx1">
                    <a:tint val="75000"/>
                  </a:schemeClr>
                </a:solidFill>
              </a:defRPr>
            </a:lvl7pPr>
            <a:lvl8pPr marL="8400410" indent="0">
              <a:buNone/>
              <a:defRPr sz="4200">
                <a:solidFill>
                  <a:schemeClr val="tx1">
                    <a:tint val="75000"/>
                  </a:schemeClr>
                </a:solidFill>
              </a:defRPr>
            </a:lvl8pPr>
            <a:lvl9pPr marL="9600468" indent="0">
              <a:buNone/>
              <a:defRPr sz="4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31FE3FBF-079A-4F7E-BED2-7C0BD71DAA8A}" type="slidenum">
              <a:rPr lang="en-US" altLang="fa-IR" smtClean="0"/>
              <a:pPr/>
              <a:t>‹#›</a:t>
            </a:fld>
            <a:endParaRPr lang="en-US" altLang="fa-IR"/>
          </a:p>
        </p:txBody>
      </p:sp>
    </p:spTree>
    <p:extLst>
      <p:ext uri="{BB962C8B-B14F-4D97-AF65-F5344CB8AC3E}">
        <p14:creationId xmlns:p14="http://schemas.microsoft.com/office/powerpoint/2010/main" val="1070483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732498" y="4791843"/>
            <a:ext cx="10709989" cy="114212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2757488" y="4791843"/>
            <a:ext cx="10709989" cy="114212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EFF80232-21BE-4ACF-BF79-3E82CA6E97F5}" type="slidenum">
              <a:rPr lang="en-US" altLang="fa-IR" smtClean="0"/>
              <a:pPr/>
              <a:t>‹#›</a:t>
            </a:fld>
            <a:endParaRPr lang="en-US" altLang="fa-IR"/>
          </a:p>
        </p:txBody>
      </p:sp>
    </p:spTree>
    <p:extLst>
      <p:ext uri="{BB962C8B-B14F-4D97-AF65-F5344CB8AC3E}">
        <p14:creationId xmlns:p14="http://schemas.microsoft.com/office/powerpoint/2010/main" val="3994743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35781" y="958373"/>
            <a:ext cx="21734978" cy="347929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735783" y="4412664"/>
            <a:ext cx="10660769" cy="2162578"/>
          </a:xfrm>
        </p:spPr>
        <p:txBody>
          <a:bodyPr anchor="b"/>
          <a:lstStyle>
            <a:lvl1pPr marL="0" indent="0">
              <a:buNone/>
              <a:defRPr sz="6300" b="1"/>
            </a:lvl1pPr>
            <a:lvl2pPr marL="1200059" indent="0">
              <a:buNone/>
              <a:defRPr sz="5250" b="1"/>
            </a:lvl2pPr>
            <a:lvl3pPr marL="2400117" indent="0">
              <a:buNone/>
              <a:defRPr sz="4725" b="1"/>
            </a:lvl3pPr>
            <a:lvl4pPr marL="3600176" indent="0">
              <a:buNone/>
              <a:defRPr sz="4200" b="1"/>
            </a:lvl4pPr>
            <a:lvl5pPr marL="4800234" indent="0">
              <a:buNone/>
              <a:defRPr sz="4200" b="1"/>
            </a:lvl5pPr>
            <a:lvl6pPr marL="6000293" indent="0">
              <a:buNone/>
              <a:defRPr sz="4200" b="1"/>
            </a:lvl6pPr>
            <a:lvl7pPr marL="7200351" indent="0">
              <a:buNone/>
              <a:defRPr sz="4200" b="1"/>
            </a:lvl7pPr>
            <a:lvl8pPr marL="8400410" indent="0">
              <a:buNone/>
              <a:defRPr sz="4200" b="1"/>
            </a:lvl8pPr>
            <a:lvl9pPr marL="9600468" indent="0">
              <a:buNone/>
              <a:defRPr sz="4200" b="1"/>
            </a:lvl9pPr>
          </a:lstStyle>
          <a:p>
            <a:pPr lvl="0"/>
            <a:r>
              <a:rPr lang="en-US"/>
              <a:t>Click to edit Master text styles</a:t>
            </a:r>
          </a:p>
        </p:txBody>
      </p:sp>
      <p:sp>
        <p:nvSpPr>
          <p:cNvPr id="4" name="Content Placeholder 3"/>
          <p:cNvSpPr>
            <a:spLocks noGrp="1"/>
          </p:cNvSpPr>
          <p:nvPr>
            <p:ph sz="half" idx="2"/>
          </p:nvPr>
        </p:nvSpPr>
        <p:spPr>
          <a:xfrm>
            <a:off x="1735783" y="6575242"/>
            <a:ext cx="10660769" cy="96711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2757489" y="4412664"/>
            <a:ext cx="10713272" cy="2162578"/>
          </a:xfrm>
        </p:spPr>
        <p:txBody>
          <a:bodyPr anchor="b"/>
          <a:lstStyle>
            <a:lvl1pPr marL="0" indent="0">
              <a:buNone/>
              <a:defRPr sz="6300" b="1"/>
            </a:lvl1pPr>
            <a:lvl2pPr marL="1200059" indent="0">
              <a:buNone/>
              <a:defRPr sz="5250" b="1"/>
            </a:lvl2pPr>
            <a:lvl3pPr marL="2400117" indent="0">
              <a:buNone/>
              <a:defRPr sz="4725" b="1"/>
            </a:lvl3pPr>
            <a:lvl4pPr marL="3600176" indent="0">
              <a:buNone/>
              <a:defRPr sz="4200" b="1"/>
            </a:lvl4pPr>
            <a:lvl5pPr marL="4800234" indent="0">
              <a:buNone/>
              <a:defRPr sz="4200" b="1"/>
            </a:lvl5pPr>
            <a:lvl6pPr marL="6000293" indent="0">
              <a:buNone/>
              <a:defRPr sz="4200" b="1"/>
            </a:lvl6pPr>
            <a:lvl7pPr marL="7200351" indent="0">
              <a:buNone/>
              <a:defRPr sz="4200" b="1"/>
            </a:lvl7pPr>
            <a:lvl8pPr marL="8400410" indent="0">
              <a:buNone/>
              <a:defRPr sz="4200" b="1"/>
            </a:lvl8pPr>
            <a:lvl9pPr marL="9600468" indent="0">
              <a:buNone/>
              <a:defRPr sz="4200" b="1"/>
            </a:lvl9pPr>
          </a:lstStyle>
          <a:p>
            <a:pPr lvl="0"/>
            <a:r>
              <a:rPr lang="en-US"/>
              <a:t>Click to edit Master text styles</a:t>
            </a:r>
          </a:p>
        </p:txBody>
      </p:sp>
      <p:sp>
        <p:nvSpPr>
          <p:cNvPr id="6" name="Content Placeholder 5"/>
          <p:cNvSpPr>
            <a:spLocks noGrp="1"/>
          </p:cNvSpPr>
          <p:nvPr>
            <p:ph sz="quarter" idx="4"/>
          </p:nvPr>
        </p:nvSpPr>
        <p:spPr>
          <a:xfrm>
            <a:off x="12757489" y="6575242"/>
            <a:ext cx="10713272" cy="96711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6E5CF203-7C70-4AD8-AA78-6AC074739C4C}" type="slidenum">
              <a:rPr lang="en-US" altLang="fa-IR" smtClean="0"/>
              <a:pPr/>
              <a:t>‹#›</a:t>
            </a:fld>
            <a:endParaRPr lang="en-US" altLang="fa-IR"/>
          </a:p>
        </p:txBody>
      </p:sp>
    </p:spTree>
    <p:extLst>
      <p:ext uri="{BB962C8B-B14F-4D97-AF65-F5344CB8AC3E}">
        <p14:creationId xmlns:p14="http://schemas.microsoft.com/office/powerpoint/2010/main" val="1773642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9AA9F0C5-33AB-4D9C-9220-C03D2B22DE40}" type="slidenum">
              <a:rPr lang="en-US" altLang="fa-IR" smtClean="0"/>
              <a:pPr/>
              <a:t>‹#›</a:t>
            </a:fld>
            <a:endParaRPr lang="en-US" altLang="fa-IR"/>
          </a:p>
        </p:txBody>
      </p:sp>
    </p:spTree>
    <p:extLst>
      <p:ext uri="{BB962C8B-B14F-4D97-AF65-F5344CB8AC3E}">
        <p14:creationId xmlns:p14="http://schemas.microsoft.com/office/powerpoint/2010/main" val="1857819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F1B440F9-05C5-4401-B62A-C9A88C26FE73}" type="slidenum">
              <a:rPr lang="en-US" altLang="fa-IR" smtClean="0"/>
              <a:pPr/>
              <a:t>‹#›</a:t>
            </a:fld>
            <a:endParaRPr lang="en-US" altLang="fa-IR"/>
          </a:p>
        </p:txBody>
      </p:sp>
    </p:spTree>
    <p:extLst>
      <p:ext uri="{BB962C8B-B14F-4D97-AF65-F5344CB8AC3E}">
        <p14:creationId xmlns:p14="http://schemas.microsoft.com/office/powerpoint/2010/main" val="2438969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0" y="1200044"/>
            <a:ext cx="8127648" cy="4200155"/>
          </a:xfrm>
        </p:spPr>
        <p:txBody>
          <a:bodyPr anchor="b"/>
          <a:lstStyle>
            <a:lvl1pPr>
              <a:defRPr sz="8399"/>
            </a:lvl1pPr>
          </a:lstStyle>
          <a:p>
            <a:r>
              <a:rPr lang="en-US"/>
              <a:t>Click to edit Master title style</a:t>
            </a:r>
            <a:endParaRPr lang="en-US" dirty="0"/>
          </a:p>
        </p:txBody>
      </p:sp>
      <p:sp>
        <p:nvSpPr>
          <p:cNvPr id="3" name="Content Placeholder 2"/>
          <p:cNvSpPr>
            <a:spLocks noGrp="1"/>
          </p:cNvSpPr>
          <p:nvPr>
            <p:ph idx="1"/>
          </p:nvPr>
        </p:nvSpPr>
        <p:spPr>
          <a:xfrm>
            <a:off x="10713272" y="2591766"/>
            <a:ext cx="12757487" cy="12792138"/>
          </a:xfrm>
        </p:spPr>
        <p:txBody>
          <a:bodyPr/>
          <a:lstStyle>
            <a:lvl1pPr>
              <a:defRPr sz="8399"/>
            </a:lvl1pPr>
            <a:lvl2pPr>
              <a:defRPr sz="7349"/>
            </a:lvl2pPr>
            <a:lvl3pPr>
              <a:defRPr sz="6300"/>
            </a:lvl3pPr>
            <a:lvl4pPr>
              <a:defRPr sz="5250"/>
            </a:lvl4pPr>
            <a:lvl5pPr>
              <a:defRPr sz="5250"/>
            </a:lvl5pPr>
            <a:lvl6pPr>
              <a:defRPr sz="5250"/>
            </a:lvl6pPr>
            <a:lvl7pPr>
              <a:defRPr sz="5250"/>
            </a:lvl7pPr>
            <a:lvl8pPr>
              <a:defRPr sz="5250"/>
            </a:lvl8pPr>
            <a:lvl9pPr>
              <a:defRPr sz="52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735780" y="5400199"/>
            <a:ext cx="8127648" cy="10004536"/>
          </a:xfrm>
        </p:spPr>
        <p:txBody>
          <a:bodyPr/>
          <a:lstStyle>
            <a:lvl1pPr marL="0" indent="0">
              <a:buNone/>
              <a:defRPr sz="4200"/>
            </a:lvl1pPr>
            <a:lvl2pPr marL="1200059" indent="0">
              <a:buNone/>
              <a:defRPr sz="3675"/>
            </a:lvl2pPr>
            <a:lvl3pPr marL="2400117" indent="0">
              <a:buNone/>
              <a:defRPr sz="3150"/>
            </a:lvl3pPr>
            <a:lvl4pPr marL="3600176" indent="0">
              <a:buNone/>
              <a:defRPr sz="2625"/>
            </a:lvl4pPr>
            <a:lvl5pPr marL="4800234" indent="0">
              <a:buNone/>
              <a:defRPr sz="2625"/>
            </a:lvl5pPr>
            <a:lvl6pPr marL="6000293" indent="0">
              <a:buNone/>
              <a:defRPr sz="2625"/>
            </a:lvl6pPr>
            <a:lvl7pPr marL="7200351" indent="0">
              <a:buNone/>
              <a:defRPr sz="2625"/>
            </a:lvl7pPr>
            <a:lvl8pPr marL="8400410" indent="0">
              <a:buNone/>
              <a:defRPr sz="2625"/>
            </a:lvl8pPr>
            <a:lvl9pPr marL="9600468" indent="0">
              <a:buNone/>
              <a:defRPr sz="2625"/>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A45F3D5C-32D6-4730-9DBB-1665EECDCCC6}" type="slidenum">
              <a:rPr lang="en-US" altLang="fa-IR" smtClean="0"/>
              <a:pPr/>
              <a:t>‹#›</a:t>
            </a:fld>
            <a:endParaRPr lang="en-US" altLang="fa-IR"/>
          </a:p>
        </p:txBody>
      </p:sp>
    </p:spTree>
    <p:extLst>
      <p:ext uri="{BB962C8B-B14F-4D97-AF65-F5344CB8AC3E}">
        <p14:creationId xmlns:p14="http://schemas.microsoft.com/office/powerpoint/2010/main" val="2716022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0" y="1200044"/>
            <a:ext cx="8127648" cy="4200155"/>
          </a:xfrm>
        </p:spPr>
        <p:txBody>
          <a:bodyPr anchor="b"/>
          <a:lstStyle>
            <a:lvl1pPr>
              <a:defRPr sz="8399"/>
            </a:lvl1pPr>
          </a:lstStyle>
          <a:p>
            <a:r>
              <a:rPr lang="en-US"/>
              <a:t>Click to edit Master title style</a:t>
            </a:r>
            <a:endParaRPr lang="en-US" dirty="0"/>
          </a:p>
        </p:txBody>
      </p:sp>
      <p:sp>
        <p:nvSpPr>
          <p:cNvPr id="3" name="Picture Placeholder 2"/>
          <p:cNvSpPr>
            <a:spLocks noGrp="1" noChangeAspect="1"/>
          </p:cNvSpPr>
          <p:nvPr>
            <p:ph type="pic" idx="1"/>
          </p:nvPr>
        </p:nvSpPr>
        <p:spPr>
          <a:xfrm>
            <a:off x="10713272" y="2591766"/>
            <a:ext cx="12757487" cy="12792138"/>
          </a:xfrm>
        </p:spPr>
        <p:txBody>
          <a:bodyPr anchor="t"/>
          <a:lstStyle>
            <a:lvl1pPr marL="0" indent="0">
              <a:buNone/>
              <a:defRPr sz="8399"/>
            </a:lvl1pPr>
            <a:lvl2pPr marL="1200059" indent="0">
              <a:buNone/>
              <a:defRPr sz="7349"/>
            </a:lvl2pPr>
            <a:lvl3pPr marL="2400117" indent="0">
              <a:buNone/>
              <a:defRPr sz="6300"/>
            </a:lvl3pPr>
            <a:lvl4pPr marL="3600176" indent="0">
              <a:buNone/>
              <a:defRPr sz="5250"/>
            </a:lvl4pPr>
            <a:lvl5pPr marL="4800234" indent="0">
              <a:buNone/>
              <a:defRPr sz="5250"/>
            </a:lvl5pPr>
            <a:lvl6pPr marL="6000293" indent="0">
              <a:buNone/>
              <a:defRPr sz="5250"/>
            </a:lvl6pPr>
            <a:lvl7pPr marL="7200351" indent="0">
              <a:buNone/>
              <a:defRPr sz="5250"/>
            </a:lvl7pPr>
            <a:lvl8pPr marL="8400410" indent="0">
              <a:buNone/>
              <a:defRPr sz="5250"/>
            </a:lvl8pPr>
            <a:lvl9pPr marL="9600468" indent="0">
              <a:buNone/>
              <a:defRPr sz="5250"/>
            </a:lvl9pPr>
          </a:lstStyle>
          <a:p>
            <a:r>
              <a:rPr lang="en-US"/>
              <a:t>Click icon to add picture</a:t>
            </a:r>
            <a:endParaRPr lang="en-US" dirty="0"/>
          </a:p>
        </p:txBody>
      </p:sp>
      <p:sp>
        <p:nvSpPr>
          <p:cNvPr id="4" name="Text Placeholder 3"/>
          <p:cNvSpPr>
            <a:spLocks noGrp="1"/>
          </p:cNvSpPr>
          <p:nvPr>
            <p:ph type="body" sz="half" idx="2"/>
          </p:nvPr>
        </p:nvSpPr>
        <p:spPr>
          <a:xfrm>
            <a:off x="1735780" y="5400199"/>
            <a:ext cx="8127648" cy="10004536"/>
          </a:xfrm>
        </p:spPr>
        <p:txBody>
          <a:bodyPr/>
          <a:lstStyle>
            <a:lvl1pPr marL="0" indent="0">
              <a:buNone/>
              <a:defRPr sz="4200"/>
            </a:lvl1pPr>
            <a:lvl2pPr marL="1200059" indent="0">
              <a:buNone/>
              <a:defRPr sz="3675"/>
            </a:lvl2pPr>
            <a:lvl3pPr marL="2400117" indent="0">
              <a:buNone/>
              <a:defRPr sz="3150"/>
            </a:lvl3pPr>
            <a:lvl4pPr marL="3600176" indent="0">
              <a:buNone/>
              <a:defRPr sz="2625"/>
            </a:lvl4pPr>
            <a:lvl5pPr marL="4800234" indent="0">
              <a:buNone/>
              <a:defRPr sz="2625"/>
            </a:lvl5pPr>
            <a:lvl6pPr marL="6000293" indent="0">
              <a:buNone/>
              <a:defRPr sz="2625"/>
            </a:lvl6pPr>
            <a:lvl7pPr marL="7200351" indent="0">
              <a:buNone/>
              <a:defRPr sz="2625"/>
            </a:lvl7pPr>
            <a:lvl8pPr marL="8400410" indent="0">
              <a:buNone/>
              <a:defRPr sz="2625"/>
            </a:lvl8pPr>
            <a:lvl9pPr marL="9600468" indent="0">
              <a:buNone/>
              <a:defRPr sz="2625"/>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A79FDBA2-BF20-4DE2-BDA5-B5B11292A68C}" type="slidenum">
              <a:rPr lang="en-US" altLang="fa-IR" smtClean="0"/>
              <a:pPr/>
              <a:t>‹#›</a:t>
            </a:fld>
            <a:endParaRPr lang="en-US" altLang="fa-IR"/>
          </a:p>
        </p:txBody>
      </p:sp>
    </p:spTree>
    <p:extLst>
      <p:ext uri="{BB962C8B-B14F-4D97-AF65-F5344CB8AC3E}">
        <p14:creationId xmlns:p14="http://schemas.microsoft.com/office/powerpoint/2010/main" val="3488487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32499" y="958373"/>
            <a:ext cx="21734978" cy="347929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732499" y="4791843"/>
            <a:ext cx="21734978" cy="1142125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732498" y="16683952"/>
            <a:ext cx="5669994" cy="958369"/>
          </a:xfrm>
          <a:prstGeom prst="rect">
            <a:avLst/>
          </a:prstGeom>
        </p:spPr>
        <p:txBody>
          <a:bodyPr vert="horz" lIns="91440" tIns="45720" rIns="91440" bIns="45720" rtlCol="0" anchor="ctr"/>
          <a:lstStyle>
            <a:lvl1pPr algn="l">
              <a:defRPr sz="315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8347492" y="16683952"/>
            <a:ext cx="8504992" cy="958369"/>
          </a:xfrm>
          <a:prstGeom prst="rect">
            <a:avLst/>
          </a:prstGeom>
        </p:spPr>
        <p:txBody>
          <a:bodyPr vert="horz" lIns="91440" tIns="45720" rIns="91440" bIns="45720" rtlCol="0" anchor="ctr"/>
          <a:lstStyle>
            <a:lvl1pPr algn="ctr">
              <a:defRPr sz="315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17797483" y="16683952"/>
            <a:ext cx="5669994" cy="958369"/>
          </a:xfrm>
          <a:prstGeom prst="rect">
            <a:avLst/>
          </a:prstGeom>
        </p:spPr>
        <p:txBody>
          <a:bodyPr vert="horz" lIns="91440" tIns="45720" rIns="91440" bIns="45720" rtlCol="0" anchor="ctr"/>
          <a:lstStyle>
            <a:lvl1pPr algn="r">
              <a:defRPr sz="3150">
                <a:solidFill>
                  <a:schemeClr val="tx1">
                    <a:tint val="75000"/>
                  </a:schemeClr>
                </a:solidFill>
              </a:defRPr>
            </a:lvl1pPr>
          </a:lstStyle>
          <a:p>
            <a:fld id="{A0527C3F-C375-4788-A12C-D11BB466AAE9}" type="slidenum">
              <a:rPr lang="en-US" altLang="fa-IR" smtClean="0"/>
              <a:pPr/>
              <a:t>‹#›</a:t>
            </a:fld>
            <a:endParaRPr lang="en-US" altLang="fa-IR"/>
          </a:p>
        </p:txBody>
      </p:sp>
    </p:spTree>
    <p:extLst>
      <p:ext uri="{BB962C8B-B14F-4D97-AF65-F5344CB8AC3E}">
        <p14:creationId xmlns:p14="http://schemas.microsoft.com/office/powerpoint/2010/main" val="423474444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2400117" rtl="0" eaLnBrk="1" latinLnBrk="0" hangingPunct="1">
        <a:lnSpc>
          <a:spcPct val="90000"/>
        </a:lnSpc>
        <a:spcBef>
          <a:spcPct val="0"/>
        </a:spcBef>
        <a:buNone/>
        <a:defRPr sz="11549" kern="1200">
          <a:solidFill>
            <a:schemeClr val="tx1"/>
          </a:solidFill>
          <a:latin typeface="+mj-lt"/>
          <a:ea typeface="+mj-ea"/>
          <a:cs typeface="+mj-cs"/>
        </a:defRPr>
      </a:lvl1pPr>
    </p:titleStyle>
    <p:bodyStyle>
      <a:lvl1pPr marL="600029" indent="-600029" algn="l" defTabSz="2400117" rtl="0" eaLnBrk="1" latinLnBrk="0" hangingPunct="1">
        <a:lnSpc>
          <a:spcPct val="90000"/>
        </a:lnSpc>
        <a:spcBef>
          <a:spcPts val="2625"/>
        </a:spcBef>
        <a:buFont typeface="Arial" panose="020B0604020202020204" pitchFamily="34" charset="0"/>
        <a:buChar char="•"/>
        <a:defRPr sz="7349" kern="1200">
          <a:solidFill>
            <a:schemeClr val="tx1"/>
          </a:solidFill>
          <a:latin typeface="+mn-lt"/>
          <a:ea typeface="+mn-ea"/>
          <a:cs typeface="+mn-cs"/>
        </a:defRPr>
      </a:lvl1pPr>
      <a:lvl2pPr marL="1800088" indent="-600029" algn="l" defTabSz="2400117" rtl="0" eaLnBrk="1" latinLnBrk="0" hangingPunct="1">
        <a:lnSpc>
          <a:spcPct val="90000"/>
        </a:lnSpc>
        <a:spcBef>
          <a:spcPts val="1312"/>
        </a:spcBef>
        <a:buFont typeface="Arial" panose="020B0604020202020204" pitchFamily="34" charset="0"/>
        <a:buChar char="•"/>
        <a:defRPr sz="6300" kern="1200">
          <a:solidFill>
            <a:schemeClr val="tx1"/>
          </a:solidFill>
          <a:latin typeface="+mn-lt"/>
          <a:ea typeface="+mn-ea"/>
          <a:cs typeface="+mn-cs"/>
        </a:defRPr>
      </a:lvl2pPr>
      <a:lvl3pPr marL="3000146" indent="-600029" algn="l" defTabSz="2400117" rtl="0" eaLnBrk="1" latinLnBrk="0" hangingPunct="1">
        <a:lnSpc>
          <a:spcPct val="90000"/>
        </a:lnSpc>
        <a:spcBef>
          <a:spcPts val="1312"/>
        </a:spcBef>
        <a:buFont typeface="Arial" panose="020B0604020202020204" pitchFamily="34" charset="0"/>
        <a:buChar char="•"/>
        <a:defRPr sz="5250" kern="1200">
          <a:solidFill>
            <a:schemeClr val="tx1"/>
          </a:solidFill>
          <a:latin typeface="+mn-lt"/>
          <a:ea typeface="+mn-ea"/>
          <a:cs typeface="+mn-cs"/>
        </a:defRPr>
      </a:lvl3pPr>
      <a:lvl4pPr marL="4200205" indent="-600029" algn="l" defTabSz="2400117" rtl="0" eaLnBrk="1" latinLnBrk="0" hangingPunct="1">
        <a:lnSpc>
          <a:spcPct val="90000"/>
        </a:lnSpc>
        <a:spcBef>
          <a:spcPts val="1312"/>
        </a:spcBef>
        <a:buFont typeface="Arial" panose="020B0604020202020204" pitchFamily="34" charset="0"/>
        <a:buChar char="•"/>
        <a:defRPr sz="4725" kern="1200">
          <a:solidFill>
            <a:schemeClr val="tx1"/>
          </a:solidFill>
          <a:latin typeface="+mn-lt"/>
          <a:ea typeface="+mn-ea"/>
          <a:cs typeface="+mn-cs"/>
        </a:defRPr>
      </a:lvl4pPr>
      <a:lvl5pPr marL="5400264" indent="-600029" algn="l" defTabSz="2400117" rtl="0" eaLnBrk="1" latinLnBrk="0" hangingPunct="1">
        <a:lnSpc>
          <a:spcPct val="90000"/>
        </a:lnSpc>
        <a:spcBef>
          <a:spcPts val="1312"/>
        </a:spcBef>
        <a:buFont typeface="Arial" panose="020B0604020202020204" pitchFamily="34" charset="0"/>
        <a:buChar char="•"/>
        <a:defRPr sz="4725" kern="1200">
          <a:solidFill>
            <a:schemeClr val="tx1"/>
          </a:solidFill>
          <a:latin typeface="+mn-lt"/>
          <a:ea typeface="+mn-ea"/>
          <a:cs typeface="+mn-cs"/>
        </a:defRPr>
      </a:lvl5pPr>
      <a:lvl6pPr marL="6600322" indent="-600029" algn="l" defTabSz="2400117" rtl="0" eaLnBrk="1" latinLnBrk="0" hangingPunct="1">
        <a:lnSpc>
          <a:spcPct val="90000"/>
        </a:lnSpc>
        <a:spcBef>
          <a:spcPts val="1312"/>
        </a:spcBef>
        <a:buFont typeface="Arial" panose="020B0604020202020204" pitchFamily="34" charset="0"/>
        <a:buChar char="•"/>
        <a:defRPr sz="4725" kern="1200">
          <a:solidFill>
            <a:schemeClr val="tx1"/>
          </a:solidFill>
          <a:latin typeface="+mn-lt"/>
          <a:ea typeface="+mn-ea"/>
          <a:cs typeface="+mn-cs"/>
        </a:defRPr>
      </a:lvl6pPr>
      <a:lvl7pPr marL="7800381" indent="-600029" algn="l" defTabSz="2400117" rtl="0" eaLnBrk="1" latinLnBrk="0" hangingPunct="1">
        <a:lnSpc>
          <a:spcPct val="90000"/>
        </a:lnSpc>
        <a:spcBef>
          <a:spcPts val="1312"/>
        </a:spcBef>
        <a:buFont typeface="Arial" panose="020B0604020202020204" pitchFamily="34" charset="0"/>
        <a:buChar char="•"/>
        <a:defRPr sz="4725" kern="1200">
          <a:solidFill>
            <a:schemeClr val="tx1"/>
          </a:solidFill>
          <a:latin typeface="+mn-lt"/>
          <a:ea typeface="+mn-ea"/>
          <a:cs typeface="+mn-cs"/>
        </a:defRPr>
      </a:lvl7pPr>
      <a:lvl8pPr marL="9000439" indent="-600029" algn="l" defTabSz="2400117" rtl="0" eaLnBrk="1" latinLnBrk="0" hangingPunct="1">
        <a:lnSpc>
          <a:spcPct val="90000"/>
        </a:lnSpc>
        <a:spcBef>
          <a:spcPts val="1312"/>
        </a:spcBef>
        <a:buFont typeface="Arial" panose="020B0604020202020204" pitchFamily="34" charset="0"/>
        <a:buChar char="•"/>
        <a:defRPr sz="4725" kern="1200">
          <a:solidFill>
            <a:schemeClr val="tx1"/>
          </a:solidFill>
          <a:latin typeface="+mn-lt"/>
          <a:ea typeface="+mn-ea"/>
          <a:cs typeface="+mn-cs"/>
        </a:defRPr>
      </a:lvl8pPr>
      <a:lvl9pPr marL="10200498" indent="-600029" algn="l" defTabSz="2400117" rtl="0" eaLnBrk="1" latinLnBrk="0" hangingPunct="1">
        <a:lnSpc>
          <a:spcPct val="90000"/>
        </a:lnSpc>
        <a:spcBef>
          <a:spcPts val="1312"/>
        </a:spcBef>
        <a:buFont typeface="Arial" panose="020B0604020202020204" pitchFamily="34" charset="0"/>
        <a:buChar char="•"/>
        <a:defRPr sz="4725" kern="1200">
          <a:solidFill>
            <a:schemeClr val="tx1"/>
          </a:solidFill>
          <a:latin typeface="+mn-lt"/>
          <a:ea typeface="+mn-ea"/>
          <a:cs typeface="+mn-cs"/>
        </a:defRPr>
      </a:lvl9pPr>
    </p:bodyStyle>
    <p:otherStyle>
      <a:defPPr>
        <a:defRPr lang="en-US"/>
      </a:defPPr>
      <a:lvl1pPr marL="0" algn="l" defTabSz="2400117" rtl="0" eaLnBrk="1" latinLnBrk="0" hangingPunct="1">
        <a:defRPr sz="4725" kern="1200">
          <a:solidFill>
            <a:schemeClr val="tx1"/>
          </a:solidFill>
          <a:latin typeface="+mn-lt"/>
          <a:ea typeface="+mn-ea"/>
          <a:cs typeface="+mn-cs"/>
        </a:defRPr>
      </a:lvl1pPr>
      <a:lvl2pPr marL="1200059" algn="l" defTabSz="2400117" rtl="0" eaLnBrk="1" latinLnBrk="0" hangingPunct="1">
        <a:defRPr sz="4725" kern="1200">
          <a:solidFill>
            <a:schemeClr val="tx1"/>
          </a:solidFill>
          <a:latin typeface="+mn-lt"/>
          <a:ea typeface="+mn-ea"/>
          <a:cs typeface="+mn-cs"/>
        </a:defRPr>
      </a:lvl2pPr>
      <a:lvl3pPr marL="2400117" algn="l" defTabSz="2400117" rtl="0" eaLnBrk="1" latinLnBrk="0" hangingPunct="1">
        <a:defRPr sz="4725" kern="1200">
          <a:solidFill>
            <a:schemeClr val="tx1"/>
          </a:solidFill>
          <a:latin typeface="+mn-lt"/>
          <a:ea typeface="+mn-ea"/>
          <a:cs typeface="+mn-cs"/>
        </a:defRPr>
      </a:lvl3pPr>
      <a:lvl4pPr marL="3600176" algn="l" defTabSz="2400117" rtl="0" eaLnBrk="1" latinLnBrk="0" hangingPunct="1">
        <a:defRPr sz="4725" kern="1200">
          <a:solidFill>
            <a:schemeClr val="tx1"/>
          </a:solidFill>
          <a:latin typeface="+mn-lt"/>
          <a:ea typeface="+mn-ea"/>
          <a:cs typeface="+mn-cs"/>
        </a:defRPr>
      </a:lvl4pPr>
      <a:lvl5pPr marL="4800234" algn="l" defTabSz="2400117" rtl="0" eaLnBrk="1" latinLnBrk="0" hangingPunct="1">
        <a:defRPr sz="4725" kern="1200">
          <a:solidFill>
            <a:schemeClr val="tx1"/>
          </a:solidFill>
          <a:latin typeface="+mn-lt"/>
          <a:ea typeface="+mn-ea"/>
          <a:cs typeface="+mn-cs"/>
        </a:defRPr>
      </a:lvl5pPr>
      <a:lvl6pPr marL="6000293" algn="l" defTabSz="2400117" rtl="0" eaLnBrk="1" latinLnBrk="0" hangingPunct="1">
        <a:defRPr sz="4725" kern="1200">
          <a:solidFill>
            <a:schemeClr val="tx1"/>
          </a:solidFill>
          <a:latin typeface="+mn-lt"/>
          <a:ea typeface="+mn-ea"/>
          <a:cs typeface="+mn-cs"/>
        </a:defRPr>
      </a:lvl6pPr>
      <a:lvl7pPr marL="7200351" algn="l" defTabSz="2400117" rtl="0" eaLnBrk="1" latinLnBrk="0" hangingPunct="1">
        <a:defRPr sz="4725" kern="1200">
          <a:solidFill>
            <a:schemeClr val="tx1"/>
          </a:solidFill>
          <a:latin typeface="+mn-lt"/>
          <a:ea typeface="+mn-ea"/>
          <a:cs typeface="+mn-cs"/>
        </a:defRPr>
      </a:lvl7pPr>
      <a:lvl8pPr marL="8400410" algn="l" defTabSz="2400117" rtl="0" eaLnBrk="1" latinLnBrk="0" hangingPunct="1">
        <a:defRPr sz="4725" kern="1200">
          <a:solidFill>
            <a:schemeClr val="tx1"/>
          </a:solidFill>
          <a:latin typeface="+mn-lt"/>
          <a:ea typeface="+mn-ea"/>
          <a:cs typeface="+mn-cs"/>
        </a:defRPr>
      </a:lvl8pPr>
      <a:lvl9pPr marL="9600468" algn="l" defTabSz="2400117" rtl="0" eaLnBrk="1" latinLnBrk="0" hangingPunct="1">
        <a:defRPr sz="472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A6652"/>
        </a:solidFill>
        <a:effectLst/>
      </p:bgPr>
    </p:bg>
    <p:spTree>
      <p:nvGrpSpPr>
        <p:cNvPr id="1" name=""/>
        <p:cNvGrpSpPr/>
        <p:nvPr/>
      </p:nvGrpSpPr>
      <p:grpSpPr>
        <a:xfrm>
          <a:off x="0" y="0"/>
          <a:ext cx="0" cy="0"/>
          <a:chOff x="0" y="0"/>
          <a:chExt cx="0" cy="0"/>
        </a:xfrm>
      </p:grpSpPr>
      <p:sp>
        <p:nvSpPr>
          <p:cNvPr id="15" name="Rounded Rectangle 30">
            <a:extLst>
              <a:ext uri="{FF2B5EF4-FFF2-40B4-BE49-F238E27FC236}">
                <a16:creationId xmlns:a16="http://schemas.microsoft.com/office/drawing/2014/main" xmlns="" id="{A11C5C49-F536-4B47-B698-D510C9DFDB91}"/>
              </a:ext>
            </a:extLst>
          </p:cNvPr>
          <p:cNvSpPr/>
          <p:nvPr/>
        </p:nvSpPr>
        <p:spPr>
          <a:xfrm>
            <a:off x="6661131" y="4782560"/>
            <a:ext cx="11877712" cy="6120911"/>
          </a:xfrm>
          <a:prstGeom prst="roundRect">
            <a:avLst>
              <a:gd name="adj" fmla="val 2760"/>
            </a:avLst>
          </a:prstGeom>
          <a:noFill/>
          <a:ln w="38100" cmpd="sng">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t"/>
          <a:lstStyle/>
          <a:p>
            <a:pPr algn="just" defTabSz="2351815" rtl="1" eaLnBrk="1" hangingPunct="1">
              <a:defRPr/>
            </a:pPr>
            <a:r>
              <a:rPr lang="fa-IR" sz="5714" b="1" dirty="0">
                <a:solidFill>
                  <a:schemeClr val="bg1"/>
                </a:solidFill>
                <a:latin typeface="Arial" charset="0"/>
                <a:cs typeface="B Titr" panose="00000700000000000000" pitchFamily="2" charset="-78"/>
              </a:rPr>
              <a:t>لطفا از جابجايي عناصر پوستر، تغيير رنگ و تغيير اندازه قلم در جعبه هاي متن  خود داري شود. در صورت نياز فقط ارتفاع جعبه هاي متن بر اساس حجم متن تغيير داده شود. بعد از پايان كار اين اسلايد حذف شود. طرح پوستر در اسلايد بعدي مي باشد.</a:t>
            </a:r>
            <a:endParaRPr lang="fa-IR" sz="5714" b="1" dirty="0">
              <a:solidFill>
                <a:schemeClr val="bg1"/>
              </a:solidFill>
              <a:latin typeface="Arial" charset="0"/>
              <a:cs typeface="B Nazanin" panose="00000400000000000000" pitchFamily="2" charset="-78"/>
            </a:endParaRPr>
          </a:p>
          <a:p>
            <a:pPr algn="just" rtl="1" eaLnBrk="1" hangingPunct="1">
              <a:defRPr/>
            </a:pPr>
            <a:endParaRPr lang="fa-IR" sz="5714" dirty="0">
              <a:solidFill>
                <a:schemeClr val="bg1"/>
              </a:solidFill>
              <a:cs typeface="B Nazanin" panose="00000400000000000000" pitchFamily="2" charset="-78"/>
            </a:endParaRPr>
          </a:p>
        </p:txBody>
      </p:sp>
    </p:spTree>
    <p:extLst>
      <p:ext uri="{BB962C8B-B14F-4D97-AF65-F5344CB8AC3E}">
        <p14:creationId xmlns:p14="http://schemas.microsoft.com/office/powerpoint/2010/main" val="2762356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A6652"/>
        </a:solidFill>
        <a:effectLst/>
      </p:bgPr>
    </p:bg>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xmlns="" id="{7598EBD6-23AC-4DBF-9CBD-FE3A5BDAC9BB}"/>
              </a:ext>
            </a:extLst>
          </p:cNvPr>
          <p:cNvGrpSpPr/>
          <p:nvPr/>
        </p:nvGrpSpPr>
        <p:grpSpPr>
          <a:xfrm>
            <a:off x="20448859" y="503387"/>
            <a:ext cx="4118781" cy="1932803"/>
            <a:chOff x="11433070" y="430635"/>
            <a:chExt cx="5992197" cy="2705823"/>
          </a:xfrm>
        </p:grpSpPr>
        <p:pic>
          <p:nvPicPr>
            <p:cNvPr id="7" name="Picture 6">
              <a:extLst>
                <a:ext uri="{FF2B5EF4-FFF2-40B4-BE49-F238E27FC236}">
                  <a16:creationId xmlns:a16="http://schemas.microsoft.com/office/drawing/2014/main" xmlns="" id="{A8D99593-9D18-4A7E-AAF0-EFCB0D1FB0B1}"/>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1940" t="17775" r="76525" b="42621"/>
            <a:stretch/>
          </p:blipFill>
          <p:spPr>
            <a:xfrm>
              <a:off x="16129123" y="430635"/>
              <a:ext cx="1296144" cy="2592288"/>
            </a:xfrm>
            <a:prstGeom prst="rect">
              <a:avLst/>
            </a:prstGeom>
          </p:spPr>
        </p:pic>
        <p:sp>
          <p:nvSpPr>
            <p:cNvPr id="8" name="TextBox 7">
              <a:extLst>
                <a:ext uri="{FF2B5EF4-FFF2-40B4-BE49-F238E27FC236}">
                  <a16:creationId xmlns:a16="http://schemas.microsoft.com/office/drawing/2014/main" xmlns="" id="{9E9AFCC1-D3C6-4EA4-A7F4-6C7F19712E4A}"/>
                </a:ext>
              </a:extLst>
            </p:cNvPr>
            <p:cNvSpPr txBox="1"/>
            <p:nvPr/>
          </p:nvSpPr>
          <p:spPr>
            <a:xfrm>
              <a:off x="11433070" y="1006699"/>
              <a:ext cx="4636057" cy="2129759"/>
            </a:xfrm>
            <a:prstGeom prst="rect">
              <a:avLst/>
            </a:prstGeom>
            <a:noFill/>
          </p:spPr>
          <p:txBody>
            <a:bodyPr wrap="square">
              <a:spAutoFit/>
            </a:bodyPr>
            <a:lstStyle/>
            <a:p>
              <a:pPr algn="r" rtl="1"/>
              <a:r>
                <a:rPr lang="fa-IR" sz="2857" dirty="0">
                  <a:solidFill>
                    <a:schemeClr val="bg1"/>
                  </a:solidFill>
                  <a:cs typeface="B Titr" panose="00000700000000000000" pitchFamily="2" charset="-78"/>
                </a:rPr>
                <a:t>چهارمین همایش ملی</a:t>
              </a:r>
            </a:p>
            <a:p>
              <a:pPr algn="r" rtl="1"/>
              <a:r>
                <a:rPr lang="fa-IR" sz="2857" dirty="0">
                  <a:solidFill>
                    <a:schemeClr val="bg1"/>
                  </a:solidFill>
                  <a:cs typeface="B Titr" panose="00000700000000000000" pitchFamily="2" charset="-78"/>
                </a:rPr>
                <a:t>آموزش علوم اجتماعی</a:t>
              </a:r>
              <a:r>
                <a:rPr lang="fa-IR" sz="1714" dirty="0">
                  <a:solidFill>
                    <a:schemeClr val="bg1"/>
                  </a:solidFill>
                  <a:cs typeface="B Titr" panose="00000700000000000000" pitchFamily="2" charset="-78"/>
                </a:rPr>
                <a:t/>
              </a:r>
              <a:br>
                <a:rPr lang="fa-IR" sz="1714" dirty="0">
                  <a:solidFill>
                    <a:schemeClr val="bg1"/>
                  </a:solidFill>
                  <a:cs typeface="B Titr" panose="00000700000000000000" pitchFamily="2" charset="-78"/>
                </a:rPr>
              </a:br>
              <a:r>
                <a:rPr lang="fa-IR" sz="1786" b="1" dirty="0">
                  <a:solidFill>
                    <a:schemeClr val="accent4">
                      <a:lumMod val="40000"/>
                      <a:lumOff val="60000"/>
                    </a:schemeClr>
                  </a:solidFill>
                  <a:cs typeface="B Mitra" panose="00000400000000000000" pitchFamily="2" charset="-78"/>
                </a:rPr>
                <a:t>15 اسفند 1402</a:t>
              </a:r>
            </a:p>
            <a:p>
              <a:pPr algn="r" rtl="1"/>
              <a:r>
                <a:rPr lang="fa-IR" sz="1786" b="1" dirty="0">
                  <a:solidFill>
                    <a:schemeClr val="accent4">
                      <a:lumMod val="40000"/>
                      <a:lumOff val="60000"/>
                    </a:schemeClr>
                  </a:solidFill>
                  <a:cs typeface="B Mitra" panose="00000400000000000000" pitchFamily="2" charset="-78"/>
                </a:rPr>
                <a:t>دانشگاه فرهنگیان استان یزد</a:t>
              </a:r>
              <a:endParaRPr lang="en-US" sz="1786" dirty="0"/>
            </a:p>
          </p:txBody>
        </p:sp>
      </p:grpSp>
      <p:sp>
        <p:nvSpPr>
          <p:cNvPr id="9" name="Rectangle 10">
            <a:extLst>
              <a:ext uri="{FF2B5EF4-FFF2-40B4-BE49-F238E27FC236}">
                <a16:creationId xmlns:a16="http://schemas.microsoft.com/office/drawing/2014/main" xmlns="" id="{95B37980-7466-48A6-AB09-F2AEA8BEDF50}"/>
              </a:ext>
            </a:extLst>
          </p:cNvPr>
          <p:cNvSpPr>
            <a:spLocks noChangeArrowheads="1"/>
          </p:cNvSpPr>
          <p:nvPr/>
        </p:nvSpPr>
        <p:spPr bwMode="auto">
          <a:xfrm>
            <a:off x="12885872" y="715281"/>
            <a:ext cx="7562987" cy="1538887"/>
          </a:xfrm>
          <a:prstGeom prst="rect">
            <a:avLst/>
          </a:prstGeom>
          <a:noFill/>
          <a:ln w="25400" cmpd="dbl">
            <a:solidFill>
              <a:schemeClr val="bg1"/>
            </a:solidFill>
            <a:miter lim="800000"/>
            <a:headEnd/>
            <a:tailEnd/>
          </a:ln>
          <a:effectLst>
            <a:outerShdw blurRad="44450" dist="27940" dir="5400000" algn="ctr">
              <a:srgbClr val="000000">
                <a:alpha val="32000"/>
              </a:srgbClr>
            </a:outerShdw>
          </a:effectLst>
        </p:spPr>
        <p:txBody>
          <a:bodyPr wrap="square" lIns="65281" tIns="32641" rIns="65281" bIns="32641" anchor="t">
            <a:spAutoFit/>
          </a:bodyPr>
          <a:lstStyle/>
          <a:p>
            <a:pPr algn="ctr" rtl="1" eaLnBrk="1" hangingPunct="1">
              <a:defRPr/>
            </a:pPr>
            <a:r>
              <a:rPr lang="fa-IR" sz="1700" b="1" dirty="0" smtClean="0">
                <a:solidFill>
                  <a:schemeClr val="bg1">
                    <a:lumMod val="95000"/>
                  </a:schemeClr>
                </a:solidFill>
                <a:latin typeface="Arial" charset="0"/>
                <a:cs typeface="B Titr" panose="00000700000000000000" pitchFamily="2" charset="-78"/>
              </a:rPr>
              <a:t>عنوان مقاله با فونت </a:t>
            </a:r>
            <a:r>
              <a:rPr lang="en-US" sz="1700" b="1" dirty="0" err="1" smtClean="0">
                <a:solidFill>
                  <a:schemeClr val="bg1">
                    <a:lumMod val="95000"/>
                  </a:schemeClr>
                </a:solidFill>
                <a:latin typeface="Arial" charset="0"/>
                <a:cs typeface="B Titr" panose="00000700000000000000" pitchFamily="2" charset="-78"/>
              </a:rPr>
              <a:t>Btitr</a:t>
            </a:r>
            <a:r>
              <a:rPr lang="en-US" sz="1700" b="1" dirty="0" smtClean="0">
                <a:solidFill>
                  <a:schemeClr val="bg1">
                    <a:lumMod val="95000"/>
                  </a:schemeClr>
                </a:solidFill>
                <a:latin typeface="Arial" charset="0"/>
                <a:cs typeface="B Titr" panose="00000700000000000000" pitchFamily="2" charset="-78"/>
              </a:rPr>
              <a:t> </a:t>
            </a:r>
            <a:r>
              <a:rPr lang="fa-IR" sz="1700" b="1" dirty="0" smtClean="0">
                <a:solidFill>
                  <a:schemeClr val="bg1">
                    <a:lumMod val="95000"/>
                  </a:schemeClr>
                </a:solidFill>
                <a:latin typeface="Arial" charset="0"/>
                <a:cs typeface="B Titr" panose="00000700000000000000" pitchFamily="2" charset="-78"/>
              </a:rPr>
              <a:t> سایز 17 </a:t>
            </a:r>
            <a:r>
              <a:rPr lang="en-US" sz="1700" b="1" dirty="0" smtClean="0">
                <a:solidFill>
                  <a:schemeClr val="bg1">
                    <a:lumMod val="95000"/>
                  </a:schemeClr>
                </a:solidFill>
                <a:latin typeface="Arial" charset="0"/>
                <a:cs typeface="B Titr" panose="00000700000000000000" pitchFamily="2" charset="-78"/>
              </a:rPr>
              <a:t>B</a:t>
            </a:r>
            <a:endParaRPr lang="fa-IR" sz="1700" b="1" dirty="0" smtClean="0">
              <a:solidFill>
                <a:schemeClr val="bg1">
                  <a:lumMod val="95000"/>
                </a:schemeClr>
              </a:solidFill>
              <a:latin typeface="Arial" charset="0"/>
              <a:cs typeface="B Titr" panose="00000700000000000000" pitchFamily="2" charset="-78"/>
            </a:endParaRPr>
          </a:p>
          <a:p>
            <a:pPr algn="ctr" rtl="1" eaLnBrk="1" hangingPunct="1">
              <a:defRPr/>
            </a:pPr>
            <a:r>
              <a:rPr lang="fa-IR" sz="1500" b="1" dirty="0" smtClean="0">
                <a:solidFill>
                  <a:schemeClr val="bg1">
                    <a:lumMod val="95000"/>
                  </a:schemeClr>
                </a:solidFill>
                <a:latin typeface="Arial" charset="0"/>
                <a:cs typeface="B Nazanin" panose="00000400000000000000" pitchFamily="2" charset="-78"/>
              </a:rPr>
              <a:t>پژوهشگر </a:t>
            </a:r>
            <a:r>
              <a:rPr lang="fa-IR" sz="1500" b="1" dirty="0">
                <a:solidFill>
                  <a:schemeClr val="bg1">
                    <a:lumMod val="95000"/>
                  </a:schemeClr>
                </a:solidFill>
                <a:latin typeface="Arial" charset="0"/>
                <a:cs typeface="B Nazanin" panose="00000400000000000000" pitchFamily="2" charset="-78"/>
              </a:rPr>
              <a:t>/ پژوهشگران: </a:t>
            </a:r>
          </a:p>
          <a:p>
            <a:pPr algn="ctr" rtl="1" eaLnBrk="1" hangingPunct="1">
              <a:defRPr/>
            </a:pPr>
            <a:r>
              <a:rPr lang="fa-IR" sz="1500" b="1" dirty="0">
                <a:solidFill>
                  <a:schemeClr val="bg1">
                    <a:lumMod val="95000"/>
                  </a:schemeClr>
                </a:solidFill>
                <a:latin typeface="Arial" charset="0"/>
                <a:cs typeface="B Nazanin" panose="00000400000000000000" pitchFamily="2" charset="-78"/>
              </a:rPr>
              <a:t>نام و نام </a:t>
            </a:r>
            <a:r>
              <a:rPr lang="fa-IR" sz="1500" b="1" dirty="0" smtClean="0">
                <a:solidFill>
                  <a:schemeClr val="bg1">
                    <a:lumMod val="95000"/>
                  </a:schemeClr>
                </a:solidFill>
                <a:latin typeface="Arial" charset="0"/>
                <a:cs typeface="B Nazanin" panose="00000400000000000000" pitchFamily="2" charset="-78"/>
              </a:rPr>
              <a:t>خانوادگی پژوهشگر </a:t>
            </a:r>
            <a:r>
              <a:rPr lang="fa-IR" sz="1500" b="1" dirty="0">
                <a:solidFill>
                  <a:schemeClr val="bg1">
                    <a:lumMod val="95000"/>
                  </a:schemeClr>
                </a:solidFill>
                <a:latin typeface="Arial" charset="0"/>
                <a:cs typeface="B Nazanin" panose="00000400000000000000" pitchFamily="2" charset="-78"/>
              </a:rPr>
              <a:t>1 / افیلیشن (عنوان سازمانی)</a:t>
            </a:r>
          </a:p>
          <a:p>
            <a:pPr algn="ctr" rtl="1">
              <a:defRPr/>
            </a:pPr>
            <a:r>
              <a:rPr lang="fa-IR" sz="1500" b="1" dirty="0">
                <a:solidFill>
                  <a:schemeClr val="bg1">
                    <a:lumMod val="95000"/>
                  </a:schemeClr>
                </a:solidFill>
                <a:latin typeface="Arial" charset="0"/>
                <a:cs typeface="B Nazanin" panose="00000400000000000000" pitchFamily="2" charset="-78"/>
              </a:rPr>
              <a:t>نام و نام خانوادگی پژوهشگر 2 </a:t>
            </a:r>
            <a:r>
              <a:rPr lang="fa-IR" sz="1500" b="1" dirty="0">
                <a:solidFill>
                  <a:schemeClr val="bg1">
                    <a:lumMod val="95000"/>
                  </a:schemeClr>
                </a:solidFill>
                <a:latin typeface="Arial" charset="0"/>
                <a:cs typeface="B Nazanin" panose="00000400000000000000" pitchFamily="2" charset="-78"/>
              </a:rPr>
              <a:t>/ افیلیشن (عنوان سازمانی)</a:t>
            </a:r>
          </a:p>
          <a:p>
            <a:pPr algn="ctr" rtl="1">
              <a:defRPr/>
            </a:pPr>
            <a:r>
              <a:rPr lang="fa-IR" sz="1500" b="1" dirty="0">
                <a:solidFill>
                  <a:schemeClr val="bg1">
                    <a:lumMod val="95000"/>
                  </a:schemeClr>
                </a:solidFill>
                <a:latin typeface="Arial" charset="0"/>
                <a:cs typeface="B Nazanin" panose="00000400000000000000" pitchFamily="2" charset="-78"/>
              </a:rPr>
              <a:t>نام و نام خانوادگی پژوهشگر 3 </a:t>
            </a:r>
            <a:r>
              <a:rPr lang="fa-IR" sz="1500" b="1" dirty="0">
                <a:solidFill>
                  <a:schemeClr val="bg1">
                    <a:lumMod val="95000"/>
                  </a:schemeClr>
                </a:solidFill>
                <a:latin typeface="Arial" charset="0"/>
                <a:cs typeface="B Nazanin" panose="00000400000000000000" pitchFamily="2" charset="-78"/>
              </a:rPr>
              <a:t>/ افیلیشن (عنوان سازمانی)</a:t>
            </a:r>
          </a:p>
          <a:p>
            <a:pPr algn="ctr" rtl="1">
              <a:defRPr/>
            </a:pPr>
            <a:r>
              <a:rPr lang="fa-IR" sz="1500" b="1" dirty="0">
                <a:solidFill>
                  <a:schemeClr val="bg1">
                    <a:lumMod val="95000"/>
                  </a:schemeClr>
                </a:solidFill>
                <a:latin typeface="Arial" charset="0"/>
                <a:cs typeface="B Nazanin" panose="00000400000000000000" pitchFamily="2" charset="-78"/>
              </a:rPr>
              <a:t>نام و نام خانوادگی پژوهشگر 4 </a:t>
            </a:r>
            <a:r>
              <a:rPr lang="fa-IR" sz="1500" b="1" dirty="0">
                <a:solidFill>
                  <a:schemeClr val="bg1">
                    <a:lumMod val="95000"/>
                  </a:schemeClr>
                </a:solidFill>
                <a:latin typeface="Arial" charset="0"/>
                <a:cs typeface="B Nazanin" panose="00000400000000000000" pitchFamily="2" charset="-78"/>
              </a:rPr>
              <a:t>/ افیلیشن (عنوان سازمانی</a:t>
            </a:r>
            <a:r>
              <a:rPr lang="fa-IR" sz="1500" b="1" dirty="0" smtClean="0">
                <a:solidFill>
                  <a:schemeClr val="bg1">
                    <a:lumMod val="95000"/>
                  </a:schemeClr>
                </a:solidFill>
                <a:latin typeface="Arial" charset="0"/>
                <a:cs typeface="B Nazanin" panose="00000400000000000000" pitchFamily="2" charset="-78"/>
              </a:rPr>
              <a:t>)</a:t>
            </a:r>
            <a:endParaRPr lang="fa-IR" sz="1500" b="1" dirty="0">
              <a:solidFill>
                <a:schemeClr val="bg1">
                  <a:lumMod val="95000"/>
                </a:schemeClr>
              </a:solidFill>
              <a:latin typeface="Arial" charset="0"/>
              <a:cs typeface="B Nazanin" panose="00000400000000000000" pitchFamily="2" charset="-78"/>
            </a:endParaRPr>
          </a:p>
        </p:txBody>
      </p:sp>
      <p:sp>
        <p:nvSpPr>
          <p:cNvPr id="12" name="Rounded Rectangle 30">
            <a:extLst>
              <a:ext uri="{FF2B5EF4-FFF2-40B4-BE49-F238E27FC236}">
                <a16:creationId xmlns:a16="http://schemas.microsoft.com/office/drawing/2014/main" xmlns="" id="{B6E57B10-3D3D-4289-A8F9-574CC0B16437}"/>
              </a:ext>
            </a:extLst>
          </p:cNvPr>
          <p:cNvSpPr/>
          <p:nvPr/>
        </p:nvSpPr>
        <p:spPr>
          <a:xfrm>
            <a:off x="12885872" y="2699095"/>
            <a:ext cx="11667942" cy="3125186"/>
          </a:xfrm>
          <a:prstGeom prst="roundRect">
            <a:avLst>
              <a:gd name="adj" fmla="val 1608"/>
            </a:avLst>
          </a:prstGeom>
          <a:solidFill>
            <a:schemeClr val="accent6">
              <a:lumMod val="40000"/>
              <a:lumOff val="60000"/>
            </a:schemeClr>
          </a:solidFill>
          <a:ln w="69850" cmpd="sng">
            <a:noFill/>
          </a:ln>
        </p:spPr>
        <p:style>
          <a:lnRef idx="2">
            <a:schemeClr val="accent1">
              <a:shade val="50000"/>
            </a:schemeClr>
          </a:lnRef>
          <a:fillRef idx="1">
            <a:schemeClr val="accent1"/>
          </a:fillRef>
          <a:effectRef idx="0">
            <a:schemeClr val="accent1"/>
          </a:effectRef>
          <a:fontRef idx="minor">
            <a:schemeClr val="lt1"/>
          </a:fontRef>
        </p:style>
        <p:txBody>
          <a:bodyPr rtlCol="1" anchor="t"/>
          <a:lstStyle/>
          <a:p>
            <a:pPr algn="just" defTabSz="2351815" rtl="1" eaLnBrk="1" hangingPunct="1">
              <a:defRPr/>
            </a:pPr>
            <a:r>
              <a:rPr lang="fa-IR" sz="1429" b="1" dirty="0">
                <a:solidFill>
                  <a:schemeClr val="tx1"/>
                </a:solidFill>
                <a:cs typeface="B Titr" panose="00000700000000000000" pitchFamily="2" charset="-78"/>
              </a:rPr>
              <a:t>مقدمه (شامل بيان مسئله، پيشينه و ....)</a:t>
            </a:r>
          </a:p>
          <a:p>
            <a:pPr algn="just" defTabSz="2351815" rtl="1" eaLnBrk="1" hangingPunct="1">
              <a:defRPr/>
            </a:pPr>
            <a:r>
              <a:rPr lang="fa-IR" sz="1429" b="1" dirty="0">
                <a:solidFill>
                  <a:schemeClr val="tx1"/>
                </a:solidFill>
                <a:latin typeface="Arial" charset="0"/>
                <a:cs typeface="B Nazanin" panose="00000400000000000000" pitchFamily="2" charset="-78"/>
              </a:rPr>
              <a:t>متن در اين قسمت نوشته شود.</a:t>
            </a:r>
          </a:p>
          <a:p>
            <a:pPr algn="just" rtl="1" eaLnBrk="1" hangingPunct="1">
              <a:defRPr/>
            </a:pPr>
            <a:endParaRPr lang="fa-IR" sz="1429" dirty="0">
              <a:solidFill>
                <a:schemeClr val="tx1"/>
              </a:solidFill>
              <a:cs typeface="B Nazanin" panose="00000400000000000000" pitchFamily="2" charset="-78"/>
            </a:endParaRPr>
          </a:p>
        </p:txBody>
      </p:sp>
      <p:sp>
        <p:nvSpPr>
          <p:cNvPr id="14" name="Rounded Rectangle 30">
            <a:extLst>
              <a:ext uri="{FF2B5EF4-FFF2-40B4-BE49-F238E27FC236}">
                <a16:creationId xmlns:a16="http://schemas.microsoft.com/office/drawing/2014/main" xmlns="" id="{4B915B73-9770-4DFF-ADFF-EB5986237E74}"/>
              </a:ext>
            </a:extLst>
          </p:cNvPr>
          <p:cNvSpPr/>
          <p:nvPr/>
        </p:nvSpPr>
        <p:spPr>
          <a:xfrm>
            <a:off x="12885872" y="6049831"/>
            <a:ext cx="11625873" cy="4049670"/>
          </a:xfrm>
          <a:prstGeom prst="roundRect">
            <a:avLst>
              <a:gd name="adj" fmla="val 1137"/>
            </a:avLst>
          </a:prstGeom>
          <a:solidFill>
            <a:srgbClr val="FFE699"/>
          </a:solidFill>
          <a:ln w="69850" cmpd="sng">
            <a:noFill/>
          </a:ln>
        </p:spPr>
        <p:style>
          <a:lnRef idx="2">
            <a:schemeClr val="accent1">
              <a:shade val="50000"/>
            </a:schemeClr>
          </a:lnRef>
          <a:fillRef idx="1">
            <a:schemeClr val="accent1"/>
          </a:fillRef>
          <a:effectRef idx="0">
            <a:schemeClr val="accent1"/>
          </a:effectRef>
          <a:fontRef idx="minor">
            <a:schemeClr val="lt1"/>
          </a:fontRef>
        </p:style>
        <p:txBody>
          <a:bodyPr rtlCol="1" anchor="t"/>
          <a:lstStyle/>
          <a:p>
            <a:pPr algn="just" defTabSz="2351815" rtl="1" eaLnBrk="1" hangingPunct="1">
              <a:defRPr/>
            </a:pPr>
            <a:r>
              <a:rPr lang="fa-IR" sz="1429" b="1" dirty="0">
                <a:solidFill>
                  <a:schemeClr val="tx1"/>
                </a:solidFill>
                <a:cs typeface="B Titr" panose="00000700000000000000" pitchFamily="2" charset="-78"/>
              </a:rPr>
              <a:t>پیشینه داخلی و خارجی:</a:t>
            </a:r>
          </a:p>
          <a:p>
            <a:pPr algn="just" defTabSz="2351815" rtl="1" eaLnBrk="1" hangingPunct="1">
              <a:defRPr/>
            </a:pPr>
            <a:r>
              <a:rPr lang="fa-IR" sz="1429" b="1" dirty="0">
                <a:solidFill>
                  <a:schemeClr val="tx1"/>
                </a:solidFill>
                <a:latin typeface="Arial" charset="0"/>
                <a:cs typeface="B Nazanin" panose="00000400000000000000" pitchFamily="2" charset="-78"/>
              </a:rPr>
              <a:t>متن در اين قسمت نوشته شود.</a:t>
            </a:r>
          </a:p>
          <a:p>
            <a:pPr algn="just" defTabSz="2351815" rtl="1" eaLnBrk="1" hangingPunct="1">
              <a:defRPr/>
            </a:pPr>
            <a:endParaRPr lang="fa-IR" sz="1429" b="1" dirty="0">
              <a:solidFill>
                <a:schemeClr val="tx1"/>
              </a:solidFill>
              <a:latin typeface="Arial" charset="0"/>
              <a:cs typeface="B Nazanin" panose="00000400000000000000" pitchFamily="2" charset="-78"/>
            </a:endParaRPr>
          </a:p>
          <a:p>
            <a:pPr algn="just" rtl="1" eaLnBrk="1" hangingPunct="1">
              <a:defRPr/>
            </a:pPr>
            <a:endParaRPr lang="fa-IR" sz="1429" dirty="0">
              <a:solidFill>
                <a:schemeClr val="tx1"/>
              </a:solidFill>
              <a:cs typeface="B Nazanin" panose="00000400000000000000" pitchFamily="2" charset="-78"/>
            </a:endParaRPr>
          </a:p>
        </p:txBody>
      </p:sp>
      <p:sp>
        <p:nvSpPr>
          <p:cNvPr id="15" name="Rounded Rectangle 30">
            <a:extLst>
              <a:ext uri="{FF2B5EF4-FFF2-40B4-BE49-F238E27FC236}">
                <a16:creationId xmlns:a16="http://schemas.microsoft.com/office/drawing/2014/main" xmlns="" id="{A11C5C49-F536-4B47-B698-D510C9DFDB91}"/>
              </a:ext>
            </a:extLst>
          </p:cNvPr>
          <p:cNvSpPr/>
          <p:nvPr/>
        </p:nvSpPr>
        <p:spPr>
          <a:xfrm>
            <a:off x="12885870" y="14381881"/>
            <a:ext cx="11667943" cy="2929406"/>
          </a:xfrm>
          <a:prstGeom prst="roundRect">
            <a:avLst>
              <a:gd name="adj" fmla="val 2760"/>
            </a:avLst>
          </a:prstGeom>
          <a:noFill/>
          <a:ln w="38100" cmpd="sng">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t"/>
          <a:lstStyle/>
          <a:p>
            <a:pPr algn="just" defTabSz="2351815" rtl="1" eaLnBrk="1" hangingPunct="1">
              <a:defRPr/>
            </a:pPr>
            <a:r>
              <a:rPr lang="fa-IR" sz="1429" b="1" dirty="0">
                <a:solidFill>
                  <a:schemeClr val="bg1"/>
                </a:solidFill>
                <a:cs typeface="B Titr" panose="00000700000000000000" pitchFamily="2" charset="-78"/>
              </a:rPr>
              <a:t>فهرست منابع داخلی</a:t>
            </a:r>
          </a:p>
          <a:p>
            <a:pPr algn="just" defTabSz="2351815" rtl="1" eaLnBrk="1" hangingPunct="1">
              <a:defRPr/>
            </a:pPr>
            <a:r>
              <a:rPr lang="fa-IR" sz="1429" b="1" dirty="0">
                <a:solidFill>
                  <a:schemeClr val="bg1"/>
                </a:solidFill>
                <a:latin typeface="Arial" charset="0"/>
                <a:cs typeface="B Nazanin" panose="00000400000000000000" pitchFamily="2" charset="-78"/>
              </a:rPr>
              <a:t>متن در اين قسمت نوشته شود.</a:t>
            </a:r>
          </a:p>
          <a:p>
            <a:pPr algn="just" defTabSz="2351815" rtl="1" eaLnBrk="1" hangingPunct="1">
              <a:defRPr/>
            </a:pPr>
            <a:endParaRPr lang="fa-IR" sz="1429" b="1" dirty="0">
              <a:solidFill>
                <a:schemeClr val="bg1"/>
              </a:solidFill>
              <a:latin typeface="Arial" charset="0"/>
              <a:cs typeface="B Nazanin" panose="00000400000000000000" pitchFamily="2" charset="-78"/>
            </a:endParaRPr>
          </a:p>
          <a:p>
            <a:pPr algn="just" rtl="1" eaLnBrk="1" hangingPunct="1">
              <a:defRPr/>
            </a:pPr>
            <a:endParaRPr lang="fa-IR" sz="1429" dirty="0">
              <a:solidFill>
                <a:schemeClr val="bg1"/>
              </a:solidFill>
              <a:cs typeface="B Nazanin" panose="00000400000000000000" pitchFamily="2" charset="-78"/>
            </a:endParaRPr>
          </a:p>
        </p:txBody>
      </p:sp>
      <p:sp>
        <p:nvSpPr>
          <p:cNvPr id="10" name="Rounded Rectangle 30">
            <a:extLst>
              <a:ext uri="{FF2B5EF4-FFF2-40B4-BE49-F238E27FC236}">
                <a16:creationId xmlns:a16="http://schemas.microsoft.com/office/drawing/2014/main" xmlns="" id="{9FFF6A27-D6FA-443B-B3F8-073DC1D1107D}"/>
              </a:ext>
            </a:extLst>
          </p:cNvPr>
          <p:cNvSpPr/>
          <p:nvPr/>
        </p:nvSpPr>
        <p:spPr>
          <a:xfrm>
            <a:off x="661788" y="719098"/>
            <a:ext cx="12001298" cy="2592602"/>
          </a:xfrm>
          <a:prstGeom prst="roundRect">
            <a:avLst>
              <a:gd name="adj" fmla="val 1608"/>
            </a:avLst>
          </a:prstGeom>
          <a:solidFill>
            <a:schemeClr val="accent6">
              <a:lumMod val="40000"/>
              <a:lumOff val="60000"/>
            </a:schemeClr>
          </a:solidFill>
          <a:ln w="69850" cmpd="sng">
            <a:noFill/>
          </a:ln>
        </p:spPr>
        <p:style>
          <a:lnRef idx="2">
            <a:schemeClr val="accent1">
              <a:shade val="50000"/>
            </a:schemeClr>
          </a:lnRef>
          <a:fillRef idx="1">
            <a:schemeClr val="accent1"/>
          </a:fillRef>
          <a:effectRef idx="0">
            <a:schemeClr val="accent1"/>
          </a:effectRef>
          <a:fontRef idx="minor">
            <a:schemeClr val="lt1"/>
          </a:fontRef>
        </p:style>
        <p:txBody>
          <a:bodyPr rtlCol="1" anchor="t"/>
          <a:lstStyle/>
          <a:p>
            <a:pPr algn="just" defTabSz="2351815" rtl="1" eaLnBrk="1" hangingPunct="1">
              <a:defRPr/>
            </a:pPr>
            <a:r>
              <a:rPr lang="fa-IR" sz="1429" b="1" dirty="0">
                <a:solidFill>
                  <a:schemeClr val="tx1"/>
                </a:solidFill>
                <a:cs typeface="B Titr" panose="00000700000000000000" pitchFamily="2" charset="-78"/>
              </a:rPr>
              <a:t>روش شناسی پژوهش:</a:t>
            </a:r>
          </a:p>
          <a:p>
            <a:pPr algn="just" defTabSz="2351815" rtl="1" eaLnBrk="1" hangingPunct="1">
              <a:defRPr/>
            </a:pPr>
            <a:r>
              <a:rPr lang="fa-IR" sz="1429" b="1" dirty="0">
                <a:solidFill>
                  <a:schemeClr val="tx1"/>
                </a:solidFill>
                <a:latin typeface="Arial" charset="0"/>
                <a:cs typeface="B Nazanin" panose="00000400000000000000" pitchFamily="2" charset="-78"/>
              </a:rPr>
              <a:t>متن در اين قسمت نوشته شود.</a:t>
            </a:r>
          </a:p>
          <a:p>
            <a:pPr algn="just" rtl="1" eaLnBrk="1" hangingPunct="1">
              <a:defRPr/>
            </a:pPr>
            <a:endParaRPr lang="fa-IR" sz="1429" dirty="0">
              <a:solidFill>
                <a:schemeClr val="tx1"/>
              </a:solidFill>
              <a:cs typeface="B Nazanin" panose="00000400000000000000" pitchFamily="2" charset="-78"/>
            </a:endParaRPr>
          </a:p>
        </p:txBody>
      </p:sp>
      <p:sp>
        <p:nvSpPr>
          <p:cNvPr id="11" name="Rounded Rectangle 30">
            <a:extLst>
              <a:ext uri="{FF2B5EF4-FFF2-40B4-BE49-F238E27FC236}">
                <a16:creationId xmlns:a16="http://schemas.microsoft.com/office/drawing/2014/main" xmlns="" id="{35376177-C7D1-4715-A960-22040FF3F115}"/>
              </a:ext>
            </a:extLst>
          </p:cNvPr>
          <p:cNvSpPr/>
          <p:nvPr/>
        </p:nvSpPr>
        <p:spPr>
          <a:xfrm>
            <a:off x="661788" y="3580682"/>
            <a:ext cx="12001298" cy="7094882"/>
          </a:xfrm>
          <a:prstGeom prst="roundRect">
            <a:avLst>
              <a:gd name="adj" fmla="val 1948"/>
            </a:avLst>
          </a:prstGeom>
          <a:solidFill>
            <a:srgbClr val="FFE699"/>
          </a:solidFill>
          <a:ln w="69850" cmpd="sng">
            <a:noFill/>
          </a:ln>
        </p:spPr>
        <p:style>
          <a:lnRef idx="2">
            <a:schemeClr val="accent1">
              <a:shade val="50000"/>
            </a:schemeClr>
          </a:lnRef>
          <a:fillRef idx="1">
            <a:schemeClr val="accent1"/>
          </a:fillRef>
          <a:effectRef idx="0">
            <a:schemeClr val="accent1"/>
          </a:effectRef>
          <a:fontRef idx="minor">
            <a:schemeClr val="lt1"/>
          </a:fontRef>
        </p:style>
        <p:txBody>
          <a:bodyPr rtlCol="1" anchor="t"/>
          <a:lstStyle/>
          <a:p>
            <a:pPr algn="just" defTabSz="2351815" rtl="1" eaLnBrk="1" hangingPunct="1">
              <a:defRPr/>
            </a:pPr>
            <a:r>
              <a:rPr lang="fa-IR" sz="1429" b="1" dirty="0">
                <a:solidFill>
                  <a:schemeClr val="tx1"/>
                </a:solidFill>
                <a:cs typeface="B Titr" panose="00000700000000000000" pitchFamily="2" charset="-78"/>
              </a:rPr>
              <a:t>یافته ها:</a:t>
            </a:r>
          </a:p>
          <a:p>
            <a:pPr algn="just" defTabSz="2351815" rtl="1" eaLnBrk="1" hangingPunct="1">
              <a:defRPr/>
            </a:pPr>
            <a:r>
              <a:rPr lang="fa-IR" sz="1429" b="1" dirty="0">
                <a:solidFill>
                  <a:schemeClr val="tx1"/>
                </a:solidFill>
                <a:latin typeface="Arial" charset="0"/>
                <a:cs typeface="B Nazanin" panose="00000400000000000000" pitchFamily="2" charset="-78"/>
              </a:rPr>
              <a:t>متن در اين قسمت نوشته شود.</a:t>
            </a:r>
          </a:p>
          <a:p>
            <a:pPr algn="just" defTabSz="2351815" rtl="1" eaLnBrk="1" hangingPunct="1">
              <a:defRPr/>
            </a:pPr>
            <a:endParaRPr lang="fa-IR" sz="1429" b="1" dirty="0">
              <a:solidFill>
                <a:schemeClr val="tx1"/>
              </a:solidFill>
              <a:latin typeface="Arial" charset="0"/>
              <a:cs typeface="B Nazanin" panose="00000400000000000000" pitchFamily="2" charset="-78"/>
            </a:endParaRPr>
          </a:p>
          <a:p>
            <a:pPr algn="just" rtl="1" eaLnBrk="1" hangingPunct="1">
              <a:defRPr/>
            </a:pPr>
            <a:endParaRPr lang="fa-IR" sz="1429" dirty="0">
              <a:solidFill>
                <a:schemeClr val="tx1"/>
              </a:solidFill>
              <a:cs typeface="B Nazanin" panose="00000400000000000000" pitchFamily="2" charset="-78"/>
            </a:endParaRPr>
          </a:p>
        </p:txBody>
      </p:sp>
      <p:sp>
        <p:nvSpPr>
          <p:cNvPr id="16" name="Rounded Rectangle 30">
            <a:extLst>
              <a:ext uri="{FF2B5EF4-FFF2-40B4-BE49-F238E27FC236}">
                <a16:creationId xmlns:a16="http://schemas.microsoft.com/office/drawing/2014/main" xmlns="" id="{7BEB0980-80FB-496E-8DD6-E65DC93A8E04}"/>
              </a:ext>
            </a:extLst>
          </p:cNvPr>
          <p:cNvSpPr/>
          <p:nvPr/>
        </p:nvSpPr>
        <p:spPr>
          <a:xfrm>
            <a:off x="12885872" y="10368483"/>
            <a:ext cx="11667942" cy="3744416"/>
          </a:xfrm>
          <a:prstGeom prst="roundRect">
            <a:avLst>
              <a:gd name="adj" fmla="val 1608"/>
            </a:avLst>
          </a:prstGeom>
          <a:solidFill>
            <a:schemeClr val="accent6">
              <a:lumMod val="40000"/>
              <a:lumOff val="60000"/>
            </a:schemeClr>
          </a:solidFill>
          <a:ln w="69850" cmpd="sng">
            <a:noFill/>
          </a:ln>
        </p:spPr>
        <p:style>
          <a:lnRef idx="2">
            <a:schemeClr val="accent1">
              <a:shade val="50000"/>
            </a:schemeClr>
          </a:lnRef>
          <a:fillRef idx="1">
            <a:schemeClr val="accent1"/>
          </a:fillRef>
          <a:effectRef idx="0">
            <a:schemeClr val="accent1"/>
          </a:effectRef>
          <a:fontRef idx="minor">
            <a:schemeClr val="lt1"/>
          </a:fontRef>
        </p:style>
        <p:txBody>
          <a:bodyPr rtlCol="1" anchor="t"/>
          <a:lstStyle/>
          <a:p>
            <a:pPr algn="just" defTabSz="2351815" rtl="1" eaLnBrk="1" hangingPunct="1">
              <a:defRPr/>
            </a:pPr>
            <a:r>
              <a:rPr lang="fa-IR" sz="1429" b="1" dirty="0">
                <a:solidFill>
                  <a:schemeClr val="tx1"/>
                </a:solidFill>
                <a:cs typeface="B Titr" panose="00000700000000000000" pitchFamily="2" charset="-78"/>
              </a:rPr>
              <a:t>مبانی و چارچوب نظری:</a:t>
            </a:r>
          </a:p>
          <a:p>
            <a:pPr algn="just" defTabSz="2351815" rtl="1" eaLnBrk="1" hangingPunct="1">
              <a:defRPr/>
            </a:pPr>
            <a:r>
              <a:rPr lang="fa-IR" sz="1429" b="1" dirty="0">
                <a:solidFill>
                  <a:schemeClr val="tx1"/>
                </a:solidFill>
                <a:latin typeface="Arial" charset="0"/>
                <a:cs typeface="B Nazanin" panose="00000400000000000000" pitchFamily="2" charset="-78"/>
              </a:rPr>
              <a:t>متن در اين قسمت نوشته شود.</a:t>
            </a:r>
          </a:p>
          <a:p>
            <a:pPr algn="just" rtl="1" eaLnBrk="1" hangingPunct="1">
              <a:defRPr/>
            </a:pPr>
            <a:endParaRPr lang="fa-IR" sz="1429" dirty="0">
              <a:solidFill>
                <a:schemeClr val="tx1"/>
              </a:solidFill>
              <a:cs typeface="B Nazanin" panose="00000400000000000000" pitchFamily="2" charset="-78"/>
            </a:endParaRPr>
          </a:p>
        </p:txBody>
      </p:sp>
      <p:sp>
        <p:nvSpPr>
          <p:cNvPr id="17" name="Rounded Rectangle 30">
            <a:extLst>
              <a:ext uri="{FF2B5EF4-FFF2-40B4-BE49-F238E27FC236}">
                <a16:creationId xmlns:a16="http://schemas.microsoft.com/office/drawing/2014/main" xmlns="" id="{9F4DDD33-A2A8-41AE-8211-7EC45AF53849}"/>
              </a:ext>
            </a:extLst>
          </p:cNvPr>
          <p:cNvSpPr/>
          <p:nvPr/>
        </p:nvSpPr>
        <p:spPr>
          <a:xfrm>
            <a:off x="661788" y="10944546"/>
            <a:ext cx="12001298" cy="3168353"/>
          </a:xfrm>
          <a:prstGeom prst="roundRect">
            <a:avLst>
              <a:gd name="adj" fmla="val 1608"/>
            </a:avLst>
          </a:prstGeom>
          <a:solidFill>
            <a:schemeClr val="accent6">
              <a:lumMod val="40000"/>
              <a:lumOff val="60000"/>
            </a:schemeClr>
          </a:solidFill>
          <a:ln w="69850" cmpd="sng">
            <a:noFill/>
          </a:ln>
        </p:spPr>
        <p:style>
          <a:lnRef idx="2">
            <a:schemeClr val="accent1">
              <a:shade val="50000"/>
            </a:schemeClr>
          </a:lnRef>
          <a:fillRef idx="1">
            <a:schemeClr val="accent1"/>
          </a:fillRef>
          <a:effectRef idx="0">
            <a:schemeClr val="accent1"/>
          </a:effectRef>
          <a:fontRef idx="minor">
            <a:schemeClr val="lt1"/>
          </a:fontRef>
        </p:style>
        <p:txBody>
          <a:bodyPr rtlCol="1" anchor="t"/>
          <a:lstStyle/>
          <a:p>
            <a:pPr algn="just" defTabSz="2351815" rtl="1" eaLnBrk="1" hangingPunct="1">
              <a:defRPr/>
            </a:pPr>
            <a:r>
              <a:rPr lang="fa-IR" sz="1429" b="1" dirty="0">
                <a:solidFill>
                  <a:schemeClr val="tx1"/>
                </a:solidFill>
                <a:cs typeface="B Titr" panose="00000700000000000000" pitchFamily="2" charset="-78"/>
              </a:rPr>
              <a:t>پیشنهادات:</a:t>
            </a:r>
          </a:p>
          <a:p>
            <a:pPr algn="just" defTabSz="2351815" rtl="1" eaLnBrk="1" hangingPunct="1">
              <a:defRPr/>
            </a:pPr>
            <a:r>
              <a:rPr lang="fa-IR" sz="1429" b="1" dirty="0">
                <a:solidFill>
                  <a:schemeClr val="tx1"/>
                </a:solidFill>
                <a:latin typeface="Arial" charset="0"/>
                <a:cs typeface="B Nazanin" panose="00000400000000000000" pitchFamily="2" charset="-78"/>
              </a:rPr>
              <a:t>متن در اين قسمت نوشته شود.</a:t>
            </a:r>
          </a:p>
          <a:p>
            <a:pPr algn="just" rtl="1" eaLnBrk="1" hangingPunct="1">
              <a:defRPr/>
            </a:pPr>
            <a:endParaRPr lang="fa-IR" sz="1429" dirty="0">
              <a:solidFill>
                <a:schemeClr val="tx1"/>
              </a:solidFill>
              <a:cs typeface="B Nazanin" panose="00000400000000000000" pitchFamily="2" charset="-78"/>
            </a:endParaRPr>
          </a:p>
        </p:txBody>
      </p:sp>
      <p:sp>
        <p:nvSpPr>
          <p:cNvPr id="18" name="Rounded Rectangle 30">
            <a:extLst>
              <a:ext uri="{FF2B5EF4-FFF2-40B4-BE49-F238E27FC236}">
                <a16:creationId xmlns:a16="http://schemas.microsoft.com/office/drawing/2014/main" xmlns="" id="{A9DBC4F1-9B02-49FE-A31D-206C01F6141A}"/>
              </a:ext>
            </a:extLst>
          </p:cNvPr>
          <p:cNvSpPr/>
          <p:nvPr/>
        </p:nvSpPr>
        <p:spPr>
          <a:xfrm>
            <a:off x="661788" y="14381881"/>
            <a:ext cx="12001298" cy="2929406"/>
          </a:xfrm>
          <a:prstGeom prst="roundRect">
            <a:avLst>
              <a:gd name="adj" fmla="val 2760"/>
            </a:avLst>
          </a:prstGeom>
          <a:noFill/>
          <a:ln w="38100" cmpd="sng">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t"/>
          <a:lstStyle/>
          <a:p>
            <a:pPr algn="just" defTabSz="2351815" rtl="1" eaLnBrk="1" hangingPunct="1">
              <a:defRPr/>
            </a:pPr>
            <a:r>
              <a:rPr lang="fa-IR" sz="1429" b="1" dirty="0">
                <a:solidFill>
                  <a:schemeClr val="bg1"/>
                </a:solidFill>
                <a:cs typeface="B Titr" panose="00000700000000000000" pitchFamily="2" charset="-78"/>
              </a:rPr>
              <a:t>فهرست منابع خارجی</a:t>
            </a:r>
          </a:p>
          <a:p>
            <a:pPr algn="just" defTabSz="2351815" eaLnBrk="1" hangingPunct="1">
              <a:defRPr/>
            </a:pPr>
            <a:r>
              <a:rPr lang="en-US" sz="1429" b="1" dirty="0">
                <a:solidFill>
                  <a:schemeClr val="bg1"/>
                </a:solidFill>
                <a:latin typeface="Arial" charset="0"/>
                <a:cs typeface="B Nazanin" panose="00000400000000000000" pitchFamily="2" charset="-78"/>
              </a:rPr>
              <a:t>Please set text here</a:t>
            </a:r>
            <a:endParaRPr lang="fa-IR" sz="1429" b="1" dirty="0">
              <a:solidFill>
                <a:schemeClr val="bg1"/>
              </a:solidFill>
              <a:latin typeface="Arial" charset="0"/>
              <a:cs typeface="B Nazanin" panose="00000400000000000000" pitchFamily="2" charset="-78"/>
            </a:endParaRPr>
          </a:p>
          <a:p>
            <a:pPr algn="just" defTabSz="2351815" rtl="1" eaLnBrk="1" hangingPunct="1">
              <a:defRPr/>
            </a:pPr>
            <a:endParaRPr lang="fa-IR" sz="1429" b="1" dirty="0">
              <a:solidFill>
                <a:schemeClr val="bg1"/>
              </a:solidFill>
              <a:latin typeface="Arial" charset="0"/>
              <a:cs typeface="B Nazanin" panose="00000400000000000000" pitchFamily="2" charset="-78"/>
            </a:endParaRPr>
          </a:p>
          <a:p>
            <a:pPr algn="just" rtl="1" eaLnBrk="1" hangingPunct="1">
              <a:defRPr/>
            </a:pPr>
            <a:endParaRPr lang="fa-IR" sz="1429" dirty="0">
              <a:solidFill>
                <a:schemeClr val="bg1"/>
              </a:solidFill>
              <a:cs typeface="B Nazanin" panose="00000400000000000000" pitchFamily="2" charset="-78"/>
            </a:endParaRPr>
          </a:p>
        </p:txBody>
      </p:sp>
    </p:spTree>
    <p:extLst>
      <p:ext uri="{BB962C8B-B14F-4D97-AF65-F5344CB8AC3E}">
        <p14:creationId xmlns:p14="http://schemas.microsoft.com/office/powerpoint/2010/main" val="50118445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1473</TotalTime>
  <Words>206</Words>
  <Application>Microsoft Office PowerPoint</Application>
  <PresentationFormat>Custom</PresentationFormat>
  <Paragraphs>26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TMU</dc:creator>
  <cp:lastModifiedBy>Amir hossein</cp:lastModifiedBy>
  <cp:revision>218</cp:revision>
  <dcterms:created xsi:type="dcterms:W3CDTF">2005-07-04T06:05:01Z</dcterms:created>
  <dcterms:modified xsi:type="dcterms:W3CDTF">2024-02-23T07:34:07Z</dcterms:modified>
</cp:coreProperties>
</file>