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9" r:id="rId3"/>
    <p:sldId id="286" r:id="rId4"/>
    <p:sldId id="287" r:id="rId5"/>
    <p:sldId id="289" r:id="rId6"/>
    <p:sldId id="290" r:id="rId7"/>
    <p:sldId id="294" r:id="rId8"/>
    <p:sldId id="291" r:id="rId9"/>
    <p:sldId id="295" r:id="rId10"/>
    <p:sldId id="292" r:id="rId11"/>
    <p:sldId id="278" r:id="rId12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5A5"/>
    <a:srgbClr val="0495A5"/>
    <a:srgbClr val="FFFFFF"/>
    <a:srgbClr val="DB1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08" d="100"/>
          <a:sy n="108" d="100"/>
        </p:scale>
        <p:origin x="6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86A8B6-3C17-296D-7CC1-23AEA7E5C9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8BB97-614C-27AF-7DDB-C3160526D3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18141-81BA-4124-B46B-8BC4B2BD4617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B02DC-0D4A-055B-8449-38D10AAD4A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80079-AAAB-E5E0-95EF-226A0417C3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4B447-781E-4FE6-AD57-B0D3D876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399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3C049C-8465-47E2-BAA8-A9B35507CC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0496FB-46D9-4D08-9AF3-9307DDBEE1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eaLnBrk="1" hangingPunct="1">
              <a:defRPr sz="1200"/>
            </a:lvl1pPr>
          </a:lstStyle>
          <a:p>
            <a:pPr>
              <a:defRPr/>
            </a:pPr>
            <a:fld id="{01345139-E4E2-49FE-A3D6-CA6D47408394}" type="datetimeFigureOut">
              <a:rPr lang="fa-IR"/>
              <a:pPr>
                <a:defRPr/>
              </a:pPr>
              <a:t>25/07/1444</a:t>
            </a:fld>
            <a:endParaRPr lang="fa-I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397F6F4-6146-49EE-A82C-8464A30210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CFD9F5-50E0-4A27-B263-49EBC931D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fa-IR" noProof="0"/>
              <a:t>Click to edit Master text styles</a:t>
            </a:r>
          </a:p>
          <a:p>
            <a:pPr lvl="1"/>
            <a:r>
              <a:rPr lang="en-US" altLang="fa-IR" noProof="0"/>
              <a:t>Second level</a:t>
            </a:r>
          </a:p>
          <a:p>
            <a:pPr lvl="2"/>
            <a:r>
              <a:rPr lang="en-US" altLang="fa-IR" noProof="0"/>
              <a:t>Third level</a:t>
            </a:r>
          </a:p>
          <a:p>
            <a:pPr lvl="3"/>
            <a:r>
              <a:rPr lang="en-US" altLang="fa-IR" noProof="0"/>
              <a:t>Fourth level</a:t>
            </a:r>
          </a:p>
          <a:p>
            <a:pPr lvl="4"/>
            <a:r>
              <a:rPr lang="en-US" altLang="fa-IR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08125-27B0-497C-948A-9A1E98CE66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3E8AA-1791-4232-94EF-A1B62A931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A1017D0F-AB3F-45B8-95AC-F6AFA377929C}" type="slidenum">
              <a:rPr lang="fa-IR" altLang="fa-IR"/>
              <a:pPr>
                <a:defRPr/>
              </a:pPr>
              <a:t>‹#›</a:t>
            </a:fld>
            <a:endParaRPr lang="fa-IR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587575A8-E0EE-4A1A-8CD3-ECCF0803B4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AE1170D0-AB8F-4503-AAEE-7A2A7F0FDE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8288F171-5469-4160-A29E-CCEF39443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C5EA99A-75C7-48E2-B383-AC0C3E01A4FE}" type="slidenum">
              <a:rPr lang="fa-IR" altLang="fa-IR" smtClean="0"/>
              <a:pPr/>
              <a:t>1</a:t>
            </a:fld>
            <a:endParaRPr lang="fa-IR" altLang="fa-I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B4188A-595D-1D06-3B72-13F20503C2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07CD6BC-1E58-4586-B019-9004225012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28AB608E-FE41-4B31-AC3F-B42D2F330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D3FF6A6-B143-4931-8F77-F3451B514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CE101-75A9-4DF0-B072-52496992C988}" type="slidenum">
              <a:rPr lang="fa-IR" altLang="fa-IR" smtClean="0"/>
              <a:pPr/>
              <a:t>2</a:t>
            </a:fld>
            <a:endParaRPr lang="fa-IR" altLang="fa-I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C90805-AC06-53D6-8CDC-B49FC5DBBC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657B3-92D0-45F6-8C7D-94190B4A3E72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4F22F-3B9B-44A5-8583-2BB132FFA5CC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11495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70426-B705-46C0-863F-10989284F2E5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28096-8261-43FF-9410-D8D87FD5FD24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71595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EFC2D-51A4-4046-AA4D-F6BF0AD1FDF9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0703D-3632-4D5E-B057-E133F87FE166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84175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32FEE-33CE-4103-A452-D6AE8694DE93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1E28B-3AD6-4B36-9C05-CEF9C3572DD1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92085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F9AEA-A0C8-4088-B3F9-3329E89E6DF5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D0AA-090A-44A8-BE8A-47B134F38142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64908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DCFD01-5D99-43B6-9D7D-6EBF3F9D2794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1BEBC-C496-47EC-A794-397DC702B1E0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7603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F204B-56FF-49EE-B553-9F4619A0A5CA}" type="datetime1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06248-374F-4E85-8672-5A9FA4066FAE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63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36CC07-C494-4110-B662-EE08160558B5}" type="datetime1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BF365-9EEB-4784-A567-F6174642CDA9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65018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C984D5-4AED-48E3-B995-BE8D5E0FA8C8}" type="datetime1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3A04-8127-4585-B18B-7A3C006BC6B6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15067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6D7A5-C03D-444D-A600-F0DF3B06C78B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4D66C-1E2E-491B-8EC3-8B07D17F54F0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15488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D2240-D5AC-4855-9836-78502AC251DC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AE9E3-E8D5-408E-AF42-02CAF4A036AF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91570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C8058F-8849-4B7A-9FF2-CF7917E14D4F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B3F268-8CB0-44C2-877E-B8C88C580047}" type="slidenum">
              <a:rPr lang="en-US" altLang="fa-IR" smtClean="0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6989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580A6-A043-EBA5-1961-3C650791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11734800" cy="4495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200" b="1" dirty="0">
                <a:cs typeface="B Nazanin" panose="00000400000000000000" pitchFamily="2" charset="-78"/>
              </a:rPr>
              <a:t>لیست منابع اصلی داخلي و خارجي (در صورت کمبود فضا، اسلاید را کپی نموده و ادامه لیست را در اسلاید بعدی درج نمائید)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A7E6C2-EB1B-EB43-80FA-7CE73AB49DC7}"/>
              </a:ext>
            </a:extLst>
          </p:cNvPr>
          <p:cNvSpPr txBox="1">
            <a:spLocks/>
          </p:cNvSpPr>
          <p:nvPr/>
        </p:nvSpPr>
        <p:spPr>
          <a:xfrm>
            <a:off x="228600" y="1226457"/>
            <a:ext cx="11734800" cy="75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منابع اصلی </a:t>
            </a:r>
            <a:r>
              <a:rPr lang="fa-IR" b="1" dirty="0" err="1">
                <a:solidFill>
                  <a:srgbClr val="0495A5"/>
                </a:solidFill>
                <a:cs typeface="B Nazanin" panose="00000400000000000000" pitchFamily="2" charset="-78"/>
              </a:rPr>
              <a:t>داخلي</a:t>
            </a: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 و </a:t>
            </a:r>
            <a:r>
              <a:rPr lang="fa-IR" b="1" dirty="0" err="1">
                <a:solidFill>
                  <a:srgbClr val="0495A5"/>
                </a:solidFill>
                <a:cs typeface="B Nazanin" panose="00000400000000000000" pitchFamily="2" charset="-78"/>
              </a:rPr>
              <a:t>خارجي</a:t>
            </a: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:</a:t>
            </a:r>
            <a:endParaRPr lang="en-US" b="1" dirty="0">
              <a:solidFill>
                <a:srgbClr val="0495A5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53C5B-C257-3282-772B-60142A06F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097"/>
            <a:ext cx="1420057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000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1443F2C-E476-49A3-BE49-176A0D710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14900" y="1790701"/>
            <a:ext cx="2895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5">
            <a:extLst>
              <a:ext uri="{FF2B5EF4-FFF2-40B4-BE49-F238E27FC236}">
                <a16:creationId xmlns:a16="http://schemas.microsoft.com/office/drawing/2014/main" id="{44DEE24C-428E-435A-B572-A09DD470F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111251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a-IR" altLang="en-US" sz="3600" dirty="0">
                <a:solidFill>
                  <a:srgbClr val="0495A5"/>
                </a:solidFill>
                <a:latin typeface="Adobe Arabic SHIN" pitchFamily="2" charset="-78"/>
                <a:cs typeface="B Titr" panose="00000700000000000000" pitchFamily="2" charset="-78"/>
              </a:rPr>
              <a:t>سپاس از حسن توجه شما</a:t>
            </a:r>
          </a:p>
          <a:p>
            <a:pPr algn="ctr" rtl="1">
              <a:spcBef>
                <a:spcPct val="0"/>
              </a:spcBef>
              <a:buFontTx/>
              <a:buNone/>
            </a:pPr>
            <a:r>
              <a:rPr lang="fa-IR" altLang="en-US" sz="3600" dirty="0">
                <a:solidFill>
                  <a:srgbClr val="0495A5"/>
                </a:solidFill>
                <a:latin typeface="Adobe Arabic SHIN" pitchFamily="2" charset="-78"/>
                <a:cs typeface="B Titr" panose="00000700000000000000" pitchFamily="2" charset="-78"/>
              </a:rPr>
              <a:t>در پناه خداوند سبحان باشید</a:t>
            </a:r>
            <a:endParaRPr lang="en-US" altLang="en-US" sz="3600" dirty="0">
              <a:solidFill>
                <a:srgbClr val="0495A5"/>
              </a:solidFill>
              <a:latin typeface="Adobe Arabic SHIN" pitchFamily="2" charset="-78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6FA8FC-E754-5614-AF1E-521F29AC2D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097"/>
            <a:ext cx="1420057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66EBC1C-1F12-8357-74B6-FD20B838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1"/>
            <a:ext cx="7620000" cy="2895600"/>
          </a:xfrm>
        </p:spPr>
        <p:txBody>
          <a:bodyPr anchor="ctr">
            <a:no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3000" b="1" dirty="0">
                <a:cs typeface="B Titr" panose="00000700000000000000" pitchFamily="2" charset="-78"/>
              </a:rPr>
              <a:t>عنوان مقاله با همین قلم، رنگ و سایز در همین مکان درج گردد. عنوان مقاله با همین قلم، رنگ و سایز در همین مکان درج گردد. عنوان مقاله با همین قلم، رنگ و سایز در همین مکان درج گردد. </a:t>
            </a:r>
            <a:endParaRPr lang="en-US" sz="3000" b="1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BADE3-E9AD-FEC7-9A7A-4CF189C44D25}"/>
              </a:ext>
            </a:extLst>
          </p:cNvPr>
          <p:cNvSpPr txBox="1">
            <a:spLocks/>
          </p:cNvSpPr>
          <p:nvPr/>
        </p:nvSpPr>
        <p:spPr>
          <a:xfrm>
            <a:off x="228600" y="40386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sz="1800" b="1" dirty="0">
                <a:solidFill>
                  <a:srgbClr val="DB1D24"/>
                </a:solidFill>
                <a:cs typeface="B Nazanin" panose="00000400000000000000" pitchFamily="2" charset="-78"/>
              </a:rPr>
              <a:t>نویسنده / نویسندگان (دقیقا با همین رنگ و اندازه قلم در همین محل درج گردد).</a:t>
            </a:r>
            <a:endParaRPr lang="en-US" sz="1800" b="1" dirty="0">
              <a:solidFill>
                <a:srgbClr val="DB1D24"/>
              </a:solidFill>
              <a:cs typeface="B Nazanin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6EB091-FE3E-2631-F936-FB0EF40B28BE}"/>
              </a:ext>
            </a:extLst>
          </p:cNvPr>
          <p:cNvSpPr txBox="1">
            <a:spLocks/>
          </p:cNvSpPr>
          <p:nvPr/>
        </p:nvSpPr>
        <p:spPr>
          <a:xfrm>
            <a:off x="228600" y="4648200"/>
            <a:ext cx="7620000" cy="1828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fa-IR" sz="2000" b="1" dirty="0">
                <a:solidFill>
                  <a:srgbClr val="0395A5"/>
                </a:solidFill>
                <a:cs typeface="B Nazanin" panose="00000400000000000000" pitchFamily="2" charset="-78"/>
              </a:rPr>
              <a:t>نویسنده اول، دوم و ... هر کدام در یک خط و در همین مکان و دقیقا طبق ترتیب درج شده در مقاله درج گردد. نویسنده اول، دوم و ... هر کدام در یک خط و در همین مکان و دقیقا طبق ترتیب درج شده در مقاله درج گردد. نویسنده اول، دوم و ... هر کدام در یک خط و در همین مکان و دقیقا طبق ترتیب درج شده در مقاله درج گردد. نویسنده اول، ...</a:t>
            </a:r>
            <a:endParaRPr lang="en-US" sz="2000" b="1" dirty="0">
              <a:solidFill>
                <a:srgbClr val="0395A5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580A6-A043-EBA5-1961-3C650791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11734800" cy="4495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200" b="1" dirty="0">
                <a:cs typeface="B Nazanin" panose="00000400000000000000" pitchFamily="2" charset="-78"/>
              </a:rPr>
              <a:t>متن مقدمه (در صورت کمبود فضای متن، اسلاید را کپی نموده و ادامه متن را در اسلاید بعدی درج نمائید)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A7E6C2-EB1B-EB43-80FA-7CE73AB49DC7}"/>
              </a:ext>
            </a:extLst>
          </p:cNvPr>
          <p:cNvSpPr txBox="1">
            <a:spLocks/>
          </p:cNvSpPr>
          <p:nvPr/>
        </p:nvSpPr>
        <p:spPr>
          <a:xfrm>
            <a:off x="228600" y="1226457"/>
            <a:ext cx="11734800" cy="75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مقدمه و </a:t>
            </a:r>
            <a:r>
              <a:rPr lang="fa-IR" b="1" dirty="0" err="1">
                <a:solidFill>
                  <a:srgbClr val="0495A5"/>
                </a:solidFill>
                <a:cs typeface="B Nazanin" panose="00000400000000000000" pitchFamily="2" charset="-78"/>
              </a:rPr>
              <a:t>بيان</a:t>
            </a: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 مسئله:</a:t>
            </a:r>
            <a:endParaRPr lang="en-US" b="1" dirty="0">
              <a:solidFill>
                <a:srgbClr val="0495A5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045108-8FF9-1D1D-8D44-74C4E34E30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097"/>
            <a:ext cx="1420057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279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580A6-A043-EBA5-1961-3C650791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11734800" cy="4495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200" b="1" dirty="0">
                <a:cs typeface="B Nazanin" panose="00000400000000000000" pitchFamily="2" charset="-78"/>
              </a:rPr>
              <a:t>متن پیشینه (در صورت کمبود فضای متن، اسلاید را کپی نموده و ادامه متن را در اسلاید بعدی درج نمائید)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A7E6C2-EB1B-EB43-80FA-7CE73AB49DC7}"/>
              </a:ext>
            </a:extLst>
          </p:cNvPr>
          <p:cNvSpPr txBox="1">
            <a:spLocks/>
          </p:cNvSpPr>
          <p:nvPr/>
        </p:nvSpPr>
        <p:spPr>
          <a:xfrm>
            <a:off x="228600" y="1226457"/>
            <a:ext cx="11734800" cy="75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پیشینه (</a:t>
            </a:r>
            <a:r>
              <a:rPr lang="fa-IR" b="1" dirty="0" err="1">
                <a:solidFill>
                  <a:srgbClr val="0495A5"/>
                </a:solidFill>
                <a:cs typeface="B Nazanin" panose="00000400000000000000" pitchFamily="2" charset="-78"/>
              </a:rPr>
              <a:t>داخلي</a:t>
            </a: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 و </a:t>
            </a:r>
            <a:r>
              <a:rPr lang="fa-IR" b="1" dirty="0" err="1">
                <a:solidFill>
                  <a:srgbClr val="0495A5"/>
                </a:solidFill>
                <a:cs typeface="B Nazanin" panose="00000400000000000000" pitchFamily="2" charset="-78"/>
              </a:rPr>
              <a:t>خارجي</a:t>
            </a: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):</a:t>
            </a:r>
            <a:endParaRPr lang="en-US" b="1" dirty="0">
              <a:solidFill>
                <a:srgbClr val="0495A5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CE6D72-37EE-BFFE-E32F-14B524AFE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097"/>
            <a:ext cx="1420057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374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580A6-A043-EBA5-1961-3C650791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11734800" cy="4495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200" b="1" dirty="0">
                <a:cs typeface="B Nazanin" panose="00000400000000000000" pitchFamily="2" charset="-78"/>
              </a:rPr>
              <a:t>متن مبانی نظری (در صورت کمبود فضای متن، اسلاید را کپی نموده و ادامه متن را در اسلاید بعدی درج نمائید)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A7E6C2-EB1B-EB43-80FA-7CE73AB49DC7}"/>
              </a:ext>
            </a:extLst>
          </p:cNvPr>
          <p:cNvSpPr txBox="1">
            <a:spLocks/>
          </p:cNvSpPr>
          <p:nvPr/>
        </p:nvSpPr>
        <p:spPr>
          <a:xfrm>
            <a:off x="228600" y="1226457"/>
            <a:ext cx="11734800" cy="75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مبانی نظری:</a:t>
            </a:r>
            <a:endParaRPr lang="en-US" b="1" dirty="0">
              <a:solidFill>
                <a:srgbClr val="0495A5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D79F6-5700-3682-3120-54A341A3C0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097"/>
            <a:ext cx="1420057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187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580A6-A043-EBA5-1961-3C650791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11734800" cy="4495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200" b="1" dirty="0">
                <a:cs typeface="B Nazanin" panose="00000400000000000000" pitchFamily="2" charset="-78"/>
              </a:rPr>
              <a:t>متن روش انجام پژوهش (در صورت کمبود فضای متن، اسلاید را کپی نموده و ادامه متن را در اسلاید بعدی درج نمائید)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A7E6C2-EB1B-EB43-80FA-7CE73AB49DC7}"/>
              </a:ext>
            </a:extLst>
          </p:cNvPr>
          <p:cNvSpPr txBox="1">
            <a:spLocks/>
          </p:cNvSpPr>
          <p:nvPr/>
        </p:nvSpPr>
        <p:spPr>
          <a:xfrm>
            <a:off x="228600" y="1226457"/>
            <a:ext cx="11734800" cy="75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روش انجام پژوهش:</a:t>
            </a:r>
            <a:endParaRPr lang="en-US" b="1" dirty="0">
              <a:solidFill>
                <a:srgbClr val="0495A5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A7C5D-A533-D0C9-FEC5-447D7AD517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097"/>
            <a:ext cx="1420057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182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580A6-A043-EBA5-1961-3C650791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11734800" cy="4495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200" b="1" dirty="0">
                <a:cs typeface="B Nazanin" panose="00000400000000000000" pitchFamily="2" charset="-78"/>
              </a:rPr>
              <a:t>متن یافته ها (در صورت کمبود فضای متن، اسلاید را کپی نموده و ادامه متن را در اسلاید بعدی درج نمائید)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A7E6C2-EB1B-EB43-80FA-7CE73AB49DC7}"/>
              </a:ext>
            </a:extLst>
          </p:cNvPr>
          <p:cNvSpPr txBox="1">
            <a:spLocks/>
          </p:cNvSpPr>
          <p:nvPr/>
        </p:nvSpPr>
        <p:spPr>
          <a:xfrm>
            <a:off x="228600" y="1226457"/>
            <a:ext cx="11734800" cy="75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یافته ها:</a:t>
            </a:r>
            <a:endParaRPr lang="en-US" b="1" dirty="0">
              <a:solidFill>
                <a:srgbClr val="0495A5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86FF6-C952-FDB3-389C-2F5E317CA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097"/>
            <a:ext cx="1420057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365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580A6-A043-EBA5-1961-3C650791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11734800" cy="453501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200" b="1" dirty="0">
                <a:cs typeface="B Nazanin" panose="00000400000000000000" pitchFamily="2" charset="-78"/>
              </a:rPr>
              <a:t>متن بحث و نتيجه گيري (در صورت کمبود فضای متن، اسلاید را کپی نموده و ادامه متن را در اسلاید بعدی درج نمائید)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A7E6C2-EB1B-EB43-80FA-7CE73AB49DC7}"/>
              </a:ext>
            </a:extLst>
          </p:cNvPr>
          <p:cNvSpPr txBox="1">
            <a:spLocks/>
          </p:cNvSpPr>
          <p:nvPr/>
        </p:nvSpPr>
        <p:spPr>
          <a:xfrm>
            <a:off x="228600" y="1226457"/>
            <a:ext cx="11734800" cy="75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بحث و </a:t>
            </a:r>
            <a:r>
              <a:rPr lang="fa-IR" b="1" dirty="0" err="1">
                <a:solidFill>
                  <a:srgbClr val="0495A5"/>
                </a:solidFill>
                <a:cs typeface="B Nazanin" panose="00000400000000000000" pitchFamily="2" charset="-78"/>
              </a:rPr>
              <a:t>نتيجه</a:t>
            </a: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rgbClr val="0495A5"/>
                </a:solidFill>
                <a:cs typeface="B Nazanin" panose="00000400000000000000" pitchFamily="2" charset="-78"/>
              </a:rPr>
              <a:t>گيري</a:t>
            </a: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:</a:t>
            </a:r>
            <a:endParaRPr lang="en-US" b="1" dirty="0">
              <a:solidFill>
                <a:srgbClr val="0495A5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B658D-D14A-32F8-EB3F-90672C2D8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097"/>
            <a:ext cx="1420057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794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580A6-A043-EBA5-1961-3C650791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11734800" cy="4495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200" b="1" dirty="0">
                <a:cs typeface="B Nazanin" panose="00000400000000000000" pitchFamily="2" charset="-78"/>
              </a:rPr>
              <a:t>متن پیشنهادات و راهکارها (در صورت کمبود فضای متن، اسلاید را کپی نموده و ادامه متن را در اسلاید بعدی درج نمائید)</a:t>
            </a:r>
            <a:endParaRPr lang="en-US" sz="2200" b="1" dirty="0">
              <a:cs typeface="B Nazanin" panose="000004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A7E6C2-EB1B-EB43-80FA-7CE73AB49DC7}"/>
              </a:ext>
            </a:extLst>
          </p:cNvPr>
          <p:cNvSpPr txBox="1">
            <a:spLocks/>
          </p:cNvSpPr>
          <p:nvPr/>
        </p:nvSpPr>
        <p:spPr>
          <a:xfrm>
            <a:off x="228600" y="1226457"/>
            <a:ext cx="11734800" cy="75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a-IR" b="1" dirty="0">
                <a:solidFill>
                  <a:srgbClr val="0495A5"/>
                </a:solidFill>
                <a:cs typeface="B Nazanin" panose="00000400000000000000" pitchFamily="2" charset="-78"/>
              </a:rPr>
              <a:t>پیشنهادات و راهکارها:</a:t>
            </a:r>
            <a:endParaRPr lang="en-US" b="1" dirty="0">
              <a:solidFill>
                <a:srgbClr val="0495A5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02A599-F8D2-91AA-51C2-A7B0557F5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097"/>
            <a:ext cx="1420057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0942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508</TotalTime>
  <Words>388</Words>
  <Application>Microsoft Office PowerPoint</Application>
  <PresentationFormat>Widescreen</PresentationFormat>
  <Paragraphs>23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Adobe Arabic SHIN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مقاله (bold-titr 30) اسامی نویسندگان (B nazanin 20- bold)</dc:title>
  <dc:creator>pc6</dc:creator>
  <cp:lastModifiedBy>amozesh</cp:lastModifiedBy>
  <cp:revision>64</cp:revision>
  <dcterms:created xsi:type="dcterms:W3CDTF">2015-06-07T07:08:15Z</dcterms:created>
  <dcterms:modified xsi:type="dcterms:W3CDTF">2023-02-15T09:07:53Z</dcterms:modified>
</cp:coreProperties>
</file>