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8000663" cy="25199975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41313" indent="115888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84213" indent="230188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027113" indent="344488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370013" indent="458788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4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4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4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4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937">
          <p15:clr>
            <a:srgbClr val="A4A3A4"/>
          </p15:clr>
        </p15:guide>
        <p15:guide id="2" pos="567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E3F9"/>
    <a:srgbClr val="0495A5"/>
    <a:srgbClr val="000066"/>
    <a:srgbClr val="000000"/>
    <a:srgbClr val="305EB1"/>
    <a:srgbClr val="2EE7FA"/>
    <a:srgbClr val="05C1D5"/>
    <a:srgbClr val="75EEFB"/>
    <a:srgbClr val="E6E6E6"/>
    <a:srgbClr val="26E6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1176" y="-4122"/>
      </p:cViewPr>
      <p:guideLst>
        <p:guide orient="horz" pos="7937"/>
        <p:guide pos="567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0083" y="4124164"/>
            <a:ext cx="13500497" cy="8773325"/>
          </a:xfrm>
        </p:spPr>
        <p:txBody>
          <a:bodyPr anchor="b"/>
          <a:lstStyle>
            <a:lvl1pPr algn="ctr">
              <a:defRPr sz="8858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13235822"/>
            <a:ext cx="13500497" cy="6084159"/>
          </a:xfrm>
        </p:spPr>
        <p:txBody>
          <a:bodyPr/>
          <a:lstStyle>
            <a:lvl1pPr marL="0" indent="0" algn="ctr">
              <a:buNone/>
              <a:defRPr sz="3543"/>
            </a:lvl1pPr>
            <a:lvl2pPr marL="675010" indent="0" algn="ctr">
              <a:buNone/>
              <a:defRPr sz="2953"/>
            </a:lvl2pPr>
            <a:lvl3pPr marL="1350020" indent="0" algn="ctr">
              <a:buNone/>
              <a:defRPr sz="2658"/>
            </a:lvl3pPr>
            <a:lvl4pPr marL="2025030" indent="0" algn="ctr">
              <a:buNone/>
              <a:defRPr sz="2362"/>
            </a:lvl4pPr>
            <a:lvl5pPr marL="2700040" indent="0" algn="ctr">
              <a:buNone/>
              <a:defRPr sz="2362"/>
            </a:lvl5pPr>
            <a:lvl6pPr marL="3375050" indent="0" algn="ctr">
              <a:buNone/>
              <a:defRPr sz="2362"/>
            </a:lvl6pPr>
            <a:lvl7pPr marL="4050060" indent="0" algn="ctr">
              <a:buNone/>
              <a:defRPr sz="2362"/>
            </a:lvl7pPr>
            <a:lvl8pPr marL="4725071" indent="0" algn="ctr">
              <a:buNone/>
              <a:defRPr sz="2362"/>
            </a:lvl8pPr>
            <a:lvl9pPr marL="5400081" indent="0" algn="ctr">
              <a:buNone/>
              <a:defRPr sz="2362"/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188432-32DB-4DCB-828F-051712112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D0B69-1D28-4856-8E96-7514DB262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9987BF-4E28-43AD-B77B-0F82AE936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9F38E-2B29-4511-8690-A0B91BAD4CC8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727781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BFD53-390A-4CE1-A4D5-D3EE2F1C6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4ADC2-DA50-4BF6-BCE9-7C02DCD07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D91F9-BBF8-4BFF-AFF8-CAA28381F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3EE72-C2CD-47BD-B9CE-0A2ADDBC38A1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3425456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4" y="1341665"/>
            <a:ext cx="3881393" cy="213558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5" y="1341665"/>
            <a:ext cx="11419171" cy="213558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A9C61-03FC-4424-BF4A-7F238C0CA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99E8E-B2E3-4705-A498-EC985AA34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A7A83-676D-45F1-B1CB-08E2E6FE5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EF89F-5235-44FF-BBAB-C2EA9BB60968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3456313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A2A6C-876B-404D-B6A4-C7026848F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0FEA47-5C10-441A-A69B-E2500E3A6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7D8BB-8F0E-4422-BCDA-0226045AB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F9DE1-7132-4629-9574-EC3C453C8BC4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1255846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0" y="6282497"/>
            <a:ext cx="15525572" cy="10482488"/>
          </a:xfrm>
        </p:spPr>
        <p:txBody>
          <a:bodyPr anchor="b"/>
          <a:lstStyle>
            <a:lvl1pPr>
              <a:defRPr sz="8858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0" y="16864153"/>
            <a:ext cx="15525572" cy="5512493"/>
          </a:xfrm>
        </p:spPr>
        <p:txBody>
          <a:bodyPr/>
          <a:lstStyle>
            <a:lvl1pPr marL="0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1pPr>
            <a:lvl2pPr marL="675010" indent="0">
              <a:buNone/>
              <a:defRPr sz="2953">
                <a:solidFill>
                  <a:schemeClr val="tx1">
                    <a:tint val="75000"/>
                  </a:schemeClr>
                </a:solidFill>
              </a:defRPr>
            </a:lvl2pPr>
            <a:lvl3pPr marL="1350020" indent="0">
              <a:buNone/>
              <a:defRPr sz="2658">
                <a:solidFill>
                  <a:schemeClr val="tx1">
                    <a:tint val="75000"/>
                  </a:schemeClr>
                </a:solidFill>
              </a:defRPr>
            </a:lvl3pPr>
            <a:lvl4pPr marL="202503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4pPr>
            <a:lvl5pPr marL="270004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5pPr>
            <a:lvl6pPr marL="337505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6pPr>
            <a:lvl7pPr marL="405006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7pPr>
            <a:lvl8pPr marL="4725071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8pPr>
            <a:lvl9pPr marL="5400081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DA84C-4AD7-4AE5-907A-A38E05743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295DA-57CD-446F-AFAF-108E6E1BC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EFF17-C5EF-4991-88F6-386D0187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565FB-51CC-46F7-97B6-53B8C64A6094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3816717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6708326"/>
            <a:ext cx="7650282" cy="159891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6708326"/>
            <a:ext cx="7650282" cy="159891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D0AEDE0-FA26-41AC-9987-FC1E3101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1EB557F-6981-473B-8CDA-6D97AD355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8F80950-518E-4975-833D-110EDF7DD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A8EFB-F8EE-4261-8543-F8F670366182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266938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341667"/>
            <a:ext cx="15525572" cy="487083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1" y="6177496"/>
            <a:ext cx="7615123" cy="3027495"/>
          </a:xfrm>
        </p:spPr>
        <p:txBody>
          <a:bodyPr anchor="b"/>
          <a:lstStyle>
            <a:lvl1pPr marL="0" indent="0">
              <a:buNone/>
              <a:defRPr sz="3543" b="1"/>
            </a:lvl1pPr>
            <a:lvl2pPr marL="675010" indent="0">
              <a:buNone/>
              <a:defRPr sz="2953" b="1"/>
            </a:lvl2pPr>
            <a:lvl3pPr marL="1350020" indent="0">
              <a:buNone/>
              <a:defRPr sz="2658" b="1"/>
            </a:lvl3pPr>
            <a:lvl4pPr marL="2025030" indent="0">
              <a:buNone/>
              <a:defRPr sz="2362" b="1"/>
            </a:lvl4pPr>
            <a:lvl5pPr marL="2700040" indent="0">
              <a:buNone/>
              <a:defRPr sz="2362" b="1"/>
            </a:lvl5pPr>
            <a:lvl6pPr marL="3375050" indent="0">
              <a:buNone/>
              <a:defRPr sz="2362" b="1"/>
            </a:lvl6pPr>
            <a:lvl7pPr marL="4050060" indent="0">
              <a:buNone/>
              <a:defRPr sz="2362" b="1"/>
            </a:lvl7pPr>
            <a:lvl8pPr marL="4725071" indent="0">
              <a:buNone/>
              <a:defRPr sz="2362" b="1"/>
            </a:lvl8pPr>
            <a:lvl9pPr marL="5400081" indent="0">
              <a:buNone/>
              <a:defRPr sz="236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1" y="9204991"/>
            <a:ext cx="7615123" cy="135391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6" y="6177496"/>
            <a:ext cx="7652626" cy="3027495"/>
          </a:xfrm>
        </p:spPr>
        <p:txBody>
          <a:bodyPr anchor="b"/>
          <a:lstStyle>
            <a:lvl1pPr marL="0" indent="0">
              <a:buNone/>
              <a:defRPr sz="3543" b="1"/>
            </a:lvl1pPr>
            <a:lvl2pPr marL="675010" indent="0">
              <a:buNone/>
              <a:defRPr sz="2953" b="1"/>
            </a:lvl2pPr>
            <a:lvl3pPr marL="1350020" indent="0">
              <a:buNone/>
              <a:defRPr sz="2658" b="1"/>
            </a:lvl3pPr>
            <a:lvl4pPr marL="2025030" indent="0">
              <a:buNone/>
              <a:defRPr sz="2362" b="1"/>
            </a:lvl4pPr>
            <a:lvl5pPr marL="2700040" indent="0">
              <a:buNone/>
              <a:defRPr sz="2362" b="1"/>
            </a:lvl5pPr>
            <a:lvl6pPr marL="3375050" indent="0">
              <a:buNone/>
              <a:defRPr sz="2362" b="1"/>
            </a:lvl6pPr>
            <a:lvl7pPr marL="4050060" indent="0">
              <a:buNone/>
              <a:defRPr sz="2362" b="1"/>
            </a:lvl7pPr>
            <a:lvl8pPr marL="4725071" indent="0">
              <a:buNone/>
              <a:defRPr sz="2362" b="1"/>
            </a:lvl8pPr>
            <a:lvl9pPr marL="5400081" indent="0">
              <a:buNone/>
              <a:defRPr sz="236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6" y="9204991"/>
            <a:ext cx="7652626" cy="135391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2289863-AC18-4079-B0F3-5837B57A5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DE9EFCC-A1AB-4BBE-A54B-7441D878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E0E2AB4-F2A1-4378-92AB-BB09DB9AF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41CC0-A173-4CFC-BCE7-DCBC272E1C39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29966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A3C1846-9E0B-4A8A-8DFD-07DC1FFE6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FC07E3B-CF8F-4915-86F6-81611C1E4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B352B67-74CC-4F09-B0CE-267D74C6A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23020-2ADA-4940-A5A0-3BE1DAF13E4D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4143864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1DF3011-2CB1-4584-B85A-92E7F494C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0262122-61CE-45BC-836D-2E2B202B6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12AF5A8-CDAC-46A0-B638-10D974492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8F22F-2663-41B8-9AFB-0941CD7E81DB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2989558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1" y="1679998"/>
            <a:ext cx="5805682" cy="587999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3628331"/>
            <a:ext cx="9112836" cy="17908316"/>
          </a:xfrm>
        </p:spPr>
        <p:txBody>
          <a:bodyPr/>
          <a:lstStyle>
            <a:lvl1pPr>
              <a:defRPr sz="4724"/>
            </a:lvl1pPr>
            <a:lvl2pPr>
              <a:defRPr sz="4134"/>
            </a:lvl2pPr>
            <a:lvl3pPr>
              <a:defRPr sz="3543"/>
            </a:lvl3pPr>
            <a:lvl4pPr>
              <a:defRPr sz="2953"/>
            </a:lvl4pPr>
            <a:lvl5pPr>
              <a:defRPr sz="2953"/>
            </a:lvl5pPr>
            <a:lvl6pPr>
              <a:defRPr sz="2953"/>
            </a:lvl6pPr>
            <a:lvl7pPr>
              <a:defRPr sz="2953"/>
            </a:lvl7pPr>
            <a:lvl8pPr>
              <a:defRPr sz="2953"/>
            </a:lvl8pPr>
            <a:lvl9pPr>
              <a:defRPr sz="29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1" y="7559993"/>
            <a:ext cx="5805682" cy="14005821"/>
          </a:xfrm>
        </p:spPr>
        <p:txBody>
          <a:bodyPr/>
          <a:lstStyle>
            <a:lvl1pPr marL="0" indent="0">
              <a:buNone/>
              <a:defRPr sz="2362"/>
            </a:lvl1pPr>
            <a:lvl2pPr marL="675010" indent="0">
              <a:buNone/>
              <a:defRPr sz="2067"/>
            </a:lvl2pPr>
            <a:lvl3pPr marL="1350020" indent="0">
              <a:buNone/>
              <a:defRPr sz="1772"/>
            </a:lvl3pPr>
            <a:lvl4pPr marL="2025030" indent="0">
              <a:buNone/>
              <a:defRPr sz="1476"/>
            </a:lvl4pPr>
            <a:lvl5pPr marL="2700040" indent="0">
              <a:buNone/>
              <a:defRPr sz="1476"/>
            </a:lvl5pPr>
            <a:lvl6pPr marL="3375050" indent="0">
              <a:buNone/>
              <a:defRPr sz="1476"/>
            </a:lvl6pPr>
            <a:lvl7pPr marL="4050060" indent="0">
              <a:buNone/>
              <a:defRPr sz="1476"/>
            </a:lvl7pPr>
            <a:lvl8pPr marL="4725071" indent="0">
              <a:buNone/>
              <a:defRPr sz="1476"/>
            </a:lvl8pPr>
            <a:lvl9pPr marL="5400081" indent="0">
              <a:buNone/>
              <a:defRPr sz="147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15C2652-A1DD-4031-B3C1-7D5112DAC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12D414D-012D-4FC7-AFB8-0793A040E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BD6EDD7-36A2-4A97-B571-CEC7052E5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8F9F4-9E5C-4BC6-A32A-10E72B16F91F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734036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1" y="1679998"/>
            <a:ext cx="5805682" cy="587999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652626" y="3628331"/>
            <a:ext cx="9112836" cy="17908316"/>
          </a:xfrm>
        </p:spPr>
        <p:txBody>
          <a:bodyPr rtlCol="1">
            <a:normAutofit/>
          </a:bodyPr>
          <a:lstStyle>
            <a:lvl1pPr marL="0" indent="0">
              <a:buNone/>
              <a:defRPr sz="4724"/>
            </a:lvl1pPr>
            <a:lvl2pPr marL="675010" indent="0">
              <a:buNone/>
              <a:defRPr sz="4134"/>
            </a:lvl2pPr>
            <a:lvl3pPr marL="1350020" indent="0">
              <a:buNone/>
              <a:defRPr sz="3543"/>
            </a:lvl3pPr>
            <a:lvl4pPr marL="2025030" indent="0">
              <a:buNone/>
              <a:defRPr sz="2953"/>
            </a:lvl4pPr>
            <a:lvl5pPr marL="2700040" indent="0">
              <a:buNone/>
              <a:defRPr sz="2953"/>
            </a:lvl5pPr>
            <a:lvl6pPr marL="3375050" indent="0">
              <a:buNone/>
              <a:defRPr sz="2953"/>
            </a:lvl6pPr>
            <a:lvl7pPr marL="4050060" indent="0">
              <a:buNone/>
              <a:defRPr sz="2953"/>
            </a:lvl7pPr>
            <a:lvl8pPr marL="4725071" indent="0">
              <a:buNone/>
              <a:defRPr sz="2953"/>
            </a:lvl8pPr>
            <a:lvl9pPr marL="5400081" indent="0">
              <a:buNone/>
              <a:defRPr sz="2953"/>
            </a:lvl9pPr>
          </a:lstStyle>
          <a:p>
            <a:pPr lvl="0"/>
            <a:endParaRPr lang="fa-I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1" y="7559993"/>
            <a:ext cx="5805682" cy="14005821"/>
          </a:xfrm>
        </p:spPr>
        <p:txBody>
          <a:bodyPr/>
          <a:lstStyle>
            <a:lvl1pPr marL="0" indent="0">
              <a:buNone/>
              <a:defRPr sz="2362"/>
            </a:lvl1pPr>
            <a:lvl2pPr marL="675010" indent="0">
              <a:buNone/>
              <a:defRPr sz="2067"/>
            </a:lvl2pPr>
            <a:lvl3pPr marL="1350020" indent="0">
              <a:buNone/>
              <a:defRPr sz="1772"/>
            </a:lvl3pPr>
            <a:lvl4pPr marL="2025030" indent="0">
              <a:buNone/>
              <a:defRPr sz="1476"/>
            </a:lvl4pPr>
            <a:lvl5pPr marL="2700040" indent="0">
              <a:buNone/>
              <a:defRPr sz="1476"/>
            </a:lvl5pPr>
            <a:lvl6pPr marL="3375050" indent="0">
              <a:buNone/>
              <a:defRPr sz="1476"/>
            </a:lvl6pPr>
            <a:lvl7pPr marL="4050060" indent="0">
              <a:buNone/>
              <a:defRPr sz="1476"/>
            </a:lvl7pPr>
            <a:lvl8pPr marL="4725071" indent="0">
              <a:buNone/>
              <a:defRPr sz="1476"/>
            </a:lvl8pPr>
            <a:lvl9pPr marL="5400081" indent="0">
              <a:buNone/>
              <a:defRPr sz="147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3729D8A-7E92-4C1F-92EA-084F918B7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E9D0060-54B9-4196-BC6B-1E4BE0BB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29FC7A9-6620-42FE-AB71-4A288E058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A2765-D2F7-4C77-8EB7-C5528F8F9CF5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369450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6BD5C3D-47EC-464D-AA1E-07FBD079063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38250" y="1341438"/>
            <a:ext cx="15524163" cy="487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a-IR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8CD1334-3C21-4CAD-A5CA-3C76FAE19C9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238250" y="6708775"/>
            <a:ext cx="15524163" cy="1598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a-IR"/>
              <a:t>Click to edit Master text styles</a:t>
            </a:r>
          </a:p>
          <a:p>
            <a:pPr lvl="1"/>
            <a:r>
              <a:rPr lang="en-US" altLang="fa-IR"/>
              <a:t>Second level</a:t>
            </a:r>
          </a:p>
          <a:p>
            <a:pPr lvl="2"/>
            <a:r>
              <a:rPr lang="en-US" altLang="fa-IR"/>
              <a:t>Third level</a:t>
            </a:r>
          </a:p>
          <a:p>
            <a:pPr lvl="3"/>
            <a:r>
              <a:rPr lang="en-US" altLang="fa-IR"/>
              <a:t>Fourth level</a:t>
            </a:r>
          </a:p>
          <a:p>
            <a:pPr lvl="4"/>
            <a:r>
              <a:rPr lang="en-US" altLang="fa-I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F08B15-ECF5-4590-903F-F32003FE0A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712700" y="23356888"/>
            <a:ext cx="4049713" cy="1341437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eaLnBrk="1" hangingPunct="1">
              <a:defRPr sz="17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143EA-878E-4885-A8C1-947374CC88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2650" y="23356888"/>
            <a:ext cx="6075363" cy="1341437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eaLnBrk="1" hangingPunct="1">
              <a:defRPr sz="17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789C7-8F9E-465C-9F0F-9CE713BF3B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38250" y="23356888"/>
            <a:ext cx="4049713" cy="13414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rtl="1" eaLnBrk="1" hangingPunct="1">
              <a:defRPr sz="17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CD92162-164A-4176-A689-FDB1B6126984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defTabSz="1349375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 kern="1200">
          <a:solidFill>
            <a:schemeClr val="tx1"/>
          </a:solidFill>
          <a:latin typeface="+mj-lt"/>
          <a:ea typeface="+mj-ea"/>
          <a:cs typeface="+mj-cs"/>
        </a:defRPr>
      </a:lvl1pPr>
      <a:lvl2pPr algn="r" defTabSz="1349375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2pPr>
      <a:lvl3pPr algn="r" defTabSz="1349375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3pPr>
      <a:lvl4pPr algn="r" defTabSz="1349375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4pPr>
      <a:lvl5pPr algn="r" defTabSz="1349375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5pPr>
      <a:lvl6pPr marL="457200" algn="r" defTabSz="1349375" rtl="1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6pPr>
      <a:lvl7pPr marL="914400" algn="r" defTabSz="1349375" rtl="1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7pPr>
      <a:lvl8pPr marL="1371600" algn="r" defTabSz="1349375" rtl="1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8pPr>
      <a:lvl9pPr marL="1828800" algn="r" defTabSz="1349375" rtl="1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336550" indent="-336550" algn="r" defTabSz="1349375" rtl="1" eaLnBrk="0" fontAlgn="base" hangingPunct="0">
        <a:lnSpc>
          <a:spcPct val="90000"/>
        </a:lnSpc>
        <a:spcBef>
          <a:spcPts val="1475"/>
        </a:spcBef>
        <a:spcAft>
          <a:spcPct val="0"/>
        </a:spcAft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1011238" indent="-336550" algn="r" defTabSz="1349375" rtl="1" eaLnBrk="0" fontAlgn="base" hangingPunct="0">
        <a:lnSpc>
          <a:spcPct val="90000"/>
        </a:lnSpc>
        <a:spcBef>
          <a:spcPts val="738"/>
        </a:spcBef>
        <a:spcAft>
          <a:spcPct val="0"/>
        </a:spcAft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687513" indent="-336550" algn="r" defTabSz="1349375" rtl="1" eaLnBrk="0" fontAlgn="base" hangingPunct="0">
        <a:lnSpc>
          <a:spcPct val="90000"/>
        </a:lnSpc>
        <a:spcBef>
          <a:spcPts val="738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362200" indent="-336550" algn="r" defTabSz="1349375" rtl="1" eaLnBrk="0" fontAlgn="base" hangingPunct="0">
        <a:lnSpc>
          <a:spcPct val="90000"/>
        </a:lnSpc>
        <a:spcBef>
          <a:spcPts val="738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3036888" indent="-336550" algn="r" defTabSz="1349375" rtl="1" eaLnBrk="0" fontAlgn="base" hangingPunct="0">
        <a:lnSpc>
          <a:spcPct val="90000"/>
        </a:lnSpc>
        <a:spcBef>
          <a:spcPts val="738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712555" indent="-337505" algn="r" defTabSz="1350020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6pPr>
      <a:lvl7pPr marL="4387566" indent="-337505" algn="r" defTabSz="1350020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7pPr>
      <a:lvl8pPr marL="5062576" indent="-337505" algn="r" defTabSz="1350020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8pPr>
      <a:lvl9pPr marL="5737586" indent="-337505" algn="r" defTabSz="1350020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1pPr>
      <a:lvl2pPr marL="675010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2pPr>
      <a:lvl3pPr marL="1350020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3pPr>
      <a:lvl4pPr marL="2025030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4pPr>
      <a:lvl5pPr marL="2700040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5pPr>
      <a:lvl6pPr marL="3375050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6pPr>
      <a:lvl7pPr marL="4050060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7pPr>
      <a:lvl8pPr marL="4725071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8pPr>
      <a:lvl9pPr marL="5400081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Box 60">
            <a:extLst>
              <a:ext uri="{FF2B5EF4-FFF2-40B4-BE49-F238E27FC236}">
                <a16:creationId xmlns:a16="http://schemas.microsoft.com/office/drawing/2014/main" id="{F2057B0D-D663-46C0-A51F-E478A724B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880" y="14425097"/>
            <a:ext cx="8326990" cy="523220"/>
          </a:xfrm>
          <a:prstGeom prst="rect">
            <a:avLst/>
          </a:prstGeom>
          <a:solidFill>
            <a:srgbClr val="000066"/>
          </a:solidFill>
          <a:ln>
            <a:solidFill>
              <a:srgbClr val="E6E6E6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 defTabSz="3292475" rtl="1">
              <a:lnSpc>
                <a:spcPct val="90000"/>
              </a:lnSpc>
              <a:spcBef>
                <a:spcPts val="1475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fa-IR" altLang="fa-IR" sz="2800" b="1" dirty="0">
                <a:solidFill>
                  <a:srgbClr val="FFFF00"/>
                </a:solidFill>
                <a:latin typeface="+mn-lt"/>
                <a:cs typeface="B Nazanin" panose="00000400000000000000" pitchFamily="2" charset="-78"/>
              </a:rPr>
              <a:t>بحث و </a:t>
            </a:r>
            <a:r>
              <a:rPr lang="fa-IR" altLang="fa-IR" sz="2800" b="1" dirty="0" err="1">
                <a:solidFill>
                  <a:srgbClr val="FFFF00"/>
                </a:solidFill>
                <a:latin typeface="+mn-lt"/>
                <a:cs typeface="B Nazanin" panose="00000400000000000000" pitchFamily="2" charset="-78"/>
              </a:rPr>
              <a:t>نتيجه</a:t>
            </a:r>
            <a:r>
              <a:rPr lang="fa-IR" altLang="fa-IR" sz="2800" b="1" dirty="0">
                <a:solidFill>
                  <a:srgbClr val="FFFF00"/>
                </a:solidFill>
                <a:latin typeface="+mn-lt"/>
                <a:cs typeface="B Nazanin" panose="00000400000000000000" pitchFamily="2" charset="-78"/>
              </a:rPr>
              <a:t> </a:t>
            </a:r>
            <a:r>
              <a:rPr lang="fa-IR" altLang="fa-IR" sz="2800" b="1" dirty="0" err="1">
                <a:solidFill>
                  <a:srgbClr val="FFFF00"/>
                </a:solidFill>
                <a:latin typeface="+mn-lt"/>
                <a:cs typeface="B Nazanin" panose="00000400000000000000" pitchFamily="2" charset="-78"/>
              </a:rPr>
              <a:t>گيري</a:t>
            </a:r>
            <a:r>
              <a:rPr lang="fa-IR" altLang="fa-IR" sz="2800" b="1" dirty="0">
                <a:solidFill>
                  <a:srgbClr val="FFFF00"/>
                </a:solidFill>
                <a:latin typeface="+mn-lt"/>
                <a:cs typeface="B Nazanin" panose="00000400000000000000" pitchFamily="2" charset="-78"/>
              </a:rPr>
              <a:t> از پژوهش</a:t>
            </a:r>
            <a:endParaRPr lang="fa-IR" altLang="fa-IR" sz="2400" b="1" dirty="0">
              <a:solidFill>
                <a:srgbClr val="FFFF00"/>
              </a:solidFill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5D9E08F2-CA88-4AD7-A619-3B76DAC15854}"/>
              </a:ext>
            </a:extLst>
          </p:cNvPr>
          <p:cNvSpPr/>
          <p:nvPr/>
        </p:nvSpPr>
        <p:spPr>
          <a:xfrm>
            <a:off x="452879" y="15110897"/>
            <a:ext cx="8326990" cy="6229442"/>
          </a:xfrm>
          <a:prstGeom prst="roundRect">
            <a:avLst>
              <a:gd name="adj" fmla="val 2323"/>
            </a:avLst>
          </a:prstGeom>
          <a:solidFill>
            <a:srgbClr val="13E3F9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t"/>
          <a:lstStyle/>
          <a:p>
            <a:pPr algn="just" defTabSz="3292475" rtl="1" eaLnBrk="1" hangingPunct="1">
              <a:defRPr/>
            </a:pP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متن بحث و </a:t>
            </a:r>
            <a:r>
              <a:rPr lang="fa-IR" sz="14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نتيجه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14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گيري</a:t>
            </a:r>
            <a:endParaRPr lang="fa-IR" sz="14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2057" name="Rectangle 23">
            <a:extLst>
              <a:ext uri="{FF2B5EF4-FFF2-40B4-BE49-F238E27FC236}">
                <a16:creationId xmlns:a16="http://schemas.microsoft.com/office/drawing/2014/main" id="{0B1AD7CC-AF9F-4D59-8AB0-DD7F92909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5250" y="16744950"/>
            <a:ext cx="1841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475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rtl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fa-IR" altLang="fa-IR" sz="4800"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2058" name="Rectangle 31">
            <a:extLst>
              <a:ext uri="{FF2B5EF4-FFF2-40B4-BE49-F238E27FC236}">
                <a16:creationId xmlns:a16="http://schemas.microsoft.com/office/drawing/2014/main" id="{BA840520-04AD-4067-AED1-5578202A36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5250" y="16973550"/>
            <a:ext cx="1841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475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rtl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fa-IR" altLang="fa-IR" sz="4800"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7" name="Rectangle 10">
            <a:extLst>
              <a:ext uri="{FF2B5EF4-FFF2-40B4-BE49-F238E27FC236}">
                <a16:creationId xmlns:a16="http://schemas.microsoft.com/office/drawing/2014/main" id="{5A0A0E7C-6896-4EEC-8ADE-D614F7F05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16230" y="1798787"/>
            <a:ext cx="8347248" cy="1815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 lIns="91390" tIns="45695" rIns="91390" bIns="45695" anchor="ctr">
            <a:spAutoFit/>
          </a:bodyPr>
          <a:lstStyle/>
          <a:p>
            <a:pPr algn="ctr" rtl="1" eaLnBrk="1" hangingPunct="1">
              <a:defRPr/>
            </a:pPr>
            <a:r>
              <a:rPr lang="fa-IR" sz="2400" b="1" dirty="0">
                <a:latin typeface="Arial" charset="0"/>
                <a:cs typeface="B Nazanin" panose="00000400000000000000" pitchFamily="2" charset="-78"/>
              </a:rPr>
              <a:t>عنوان مقاله</a:t>
            </a:r>
          </a:p>
          <a:p>
            <a:pPr algn="ctr" rtl="1" eaLnBrk="1" hangingPunct="1">
              <a:defRPr/>
            </a:pPr>
            <a:r>
              <a:rPr lang="fa-IR" sz="2200" b="1" dirty="0">
                <a:latin typeface="Arial" charset="0"/>
                <a:cs typeface="B Nazanin" panose="00000400000000000000" pitchFamily="2" charset="-78"/>
              </a:rPr>
              <a:t>نام و نام خانوادگی نويسنده اول، افیلیشن (عنوان سازمانی)</a:t>
            </a:r>
          </a:p>
          <a:p>
            <a:pPr algn="ctr" rtl="1" eaLnBrk="1" hangingPunct="1">
              <a:defRPr/>
            </a:pPr>
            <a:r>
              <a:rPr lang="fa-IR" sz="2200" b="1" dirty="0">
                <a:latin typeface="Arial" charset="0"/>
                <a:cs typeface="B Nazanin" panose="00000400000000000000" pitchFamily="2" charset="-78"/>
              </a:rPr>
              <a:t>نام و نام خانوادگی نويسنده دوم، افیلیشن (عنوان سازمانی)</a:t>
            </a:r>
          </a:p>
          <a:p>
            <a:pPr algn="ctr" rtl="1" eaLnBrk="1" hangingPunct="1">
              <a:defRPr/>
            </a:pPr>
            <a:r>
              <a:rPr lang="fa-IR" sz="2200" b="1" dirty="0">
                <a:latin typeface="Arial" charset="0"/>
                <a:cs typeface="B Nazanin" panose="00000400000000000000" pitchFamily="2" charset="-78"/>
              </a:rPr>
              <a:t>نام و نام خانوادگی نويسنده سوم، افیلیشن (عنوان سازمانی)</a:t>
            </a:r>
          </a:p>
          <a:p>
            <a:pPr algn="ctr" rtl="1" eaLnBrk="1" hangingPunct="1">
              <a:defRPr/>
            </a:pPr>
            <a:r>
              <a:rPr lang="fa-IR" sz="2200" b="1" dirty="0">
                <a:latin typeface="Arial" charset="0"/>
                <a:cs typeface="B Nazanin" panose="00000400000000000000" pitchFamily="2" charset="-78"/>
              </a:rPr>
              <a:t>نام و نام خانوادگی نويسنده چهارم، افیلیشن (عنوان سازمانی)</a:t>
            </a:r>
          </a:p>
        </p:txBody>
      </p:sp>
      <p:sp>
        <p:nvSpPr>
          <p:cNvPr id="2" name="Rounded Rectangle 30">
            <a:extLst>
              <a:ext uri="{FF2B5EF4-FFF2-40B4-BE49-F238E27FC236}">
                <a16:creationId xmlns:a16="http://schemas.microsoft.com/office/drawing/2014/main" id="{41772A3C-ADB4-1B6C-B056-AD473DC29F25}"/>
              </a:ext>
            </a:extLst>
          </p:cNvPr>
          <p:cNvSpPr/>
          <p:nvPr/>
        </p:nvSpPr>
        <p:spPr>
          <a:xfrm>
            <a:off x="432622" y="22270044"/>
            <a:ext cx="8347247" cy="2467317"/>
          </a:xfrm>
          <a:prstGeom prst="roundRect">
            <a:avLst>
              <a:gd name="adj" fmla="val 5601"/>
            </a:avLst>
          </a:prstGeom>
          <a:solidFill>
            <a:srgbClr val="13E3F9"/>
          </a:solidFill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t"/>
          <a:lstStyle/>
          <a:p>
            <a:pPr algn="r" rtl="1" eaLnBrk="1" hangingPunct="1">
              <a:defRPr/>
            </a:pPr>
            <a:r>
              <a:rPr lang="fa-IR" sz="2000" dirty="0">
                <a:solidFill>
                  <a:schemeClr val="tx1"/>
                </a:solidFill>
                <a:cs typeface="B Nazanin" panose="00000400000000000000" pitchFamily="2" charset="-78"/>
              </a:rPr>
              <a:t>فهرست منابع اصلي خارجي</a:t>
            </a:r>
          </a:p>
          <a:p>
            <a:pPr algn="just" rtl="1" eaLnBrk="1" hangingPunct="1">
              <a:defRPr/>
            </a:pPr>
            <a:endParaRPr lang="fa-IR" sz="2000" dirty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TextBox 60">
            <a:extLst>
              <a:ext uri="{FF2B5EF4-FFF2-40B4-BE49-F238E27FC236}">
                <a16:creationId xmlns:a16="http://schemas.microsoft.com/office/drawing/2014/main" id="{F0A9F48E-6ECD-6F64-4951-DA85F04F2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0332" y="12000506"/>
            <a:ext cx="8563272" cy="523220"/>
          </a:xfrm>
          <a:prstGeom prst="rect">
            <a:avLst/>
          </a:prstGeom>
          <a:solidFill>
            <a:srgbClr val="000066"/>
          </a:solidFill>
          <a:ln>
            <a:solidFill>
              <a:srgbClr val="E6E6E6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 defTabSz="3292475" rtl="1">
              <a:lnSpc>
                <a:spcPct val="90000"/>
              </a:lnSpc>
              <a:spcBef>
                <a:spcPts val="1475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fa-IR" altLang="fa-IR" sz="2800" b="1" dirty="0">
                <a:solidFill>
                  <a:srgbClr val="FFFF00"/>
                </a:solidFill>
                <a:latin typeface="+mn-lt"/>
                <a:cs typeface="B Nazanin" panose="00000400000000000000" pitchFamily="2" charset="-78"/>
              </a:rPr>
              <a:t>يافته هاي پژوهش</a:t>
            </a:r>
            <a:endParaRPr lang="fa-IR" altLang="fa-IR" sz="2400" b="1" dirty="0">
              <a:solidFill>
                <a:srgbClr val="FFFF00"/>
              </a:solidFill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5" name="Rounded Rectangle 30">
            <a:extLst>
              <a:ext uri="{FF2B5EF4-FFF2-40B4-BE49-F238E27FC236}">
                <a16:creationId xmlns:a16="http://schemas.microsoft.com/office/drawing/2014/main" id="{B25F326F-11AE-1DF4-D71D-3D0E4A2AD21E}"/>
              </a:ext>
            </a:extLst>
          </p:cNvPr>
          <p:cNvSpPr/>
          <p:nvPr/>
        </p:nvSpPr>
        <p:spPr>
          <a:xfrm>
            <a:off x="8967693" y="12686306"/>
            <a:ext cx="8563272" cy="8654033"/>
          </a:xfrm>
          <a:prstGeom prst="roundRect">
            <a:avLst>
              <a:gd name="adj" fmla="val 2323"/>
            </a:avLst>
          </a:prstGeom>
          <a:solidFill>
            <a:srgbClr val="13E3F9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t"/>
          <a:lstStyle/>
          <a:p>
            <a:pPr algn="just" defTabSz="3292475" rtl="1" eaLnBrk="1" hangingPunct="1">
              <a:defRPr/>
            </a:pP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متن </a:t>
            </a:r>
            <a:r>
              <a:rPr lang="fa-IR" sz="14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يافته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14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هاي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 پژوهش</a:t>
            </a:r>
          </a:p>
        </p:txBody>
      </p:sp>
      <p:sp>
        <p:nvSpPr>
          <p:cNvPr id="6" name="TextBox 60">
            <a:extLst>
              <a:ext uri="{FF2B5EF4-FFF2-40B4-BE49-F238E27FC236}">
                <a16:creationId xmlns:a16="http://schemas.microsoft.com/office/drawing/2014/main" id="{55CAE7C8-6CB2-8CCC-EE58-5B90A33DF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622" y="21584244"/>
            <a:ext cx="8347247" cy="523220"/>
          </a:xfrm>
          <a:prstGeom prst="rect">
            <a:avLst/>
          </a:prstGeom>
          <a:solidFill>
            <a:srgbClr val="000066"/>
          </a:solidFill>
          <a:ln>
            <a:solidFill>
              <a:srgbClr val="E6E6E6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 defTabSz="3292475" rtl="1">
              <a:lnSpc>
                <a:spcPct val="90000"/>
              </a:lnSpc>
              <a:spcBef>
                <a:spcPts val="1475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fa-IR" altLang="fa-IR" sz="2800" b="1" dirty="0">
                <a:solidFill>
                  <a:srgbClr val="FFFF00"/>
                </a:solidFill>
                <a:latin typeface="+mn-lt"/>
                <a:cs typeface="B Nazanin" panose="00000400000000000000" pitchFamily="2" charset="-78"/>
              </a:rPr>
              <a:t>منابع اصلی خارجی </a:t>
            </a:r>
            <a:endParaRPr lang="fa-IR" altLang="fa-IR" sz="2400" b="1" dirty="0">
              <a:solidFill>
                <a:srgbClr val="FFFF00"/>
              </a:solidFill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7" name="TextBox 60">
            <a:extLst>
              <a:ext uri="{FF2B5EF4-FFF2-40B4-BE49-F238E27FC236}">
                <a16:creationId xmlns:a16="http://schemas.microsoft.com/office/drawing/2014/main" id="{DC6249ED-516A-CF14-A5AA-FCDCEA2BF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622" y="1726779"/>
            <a:ext cx="8347248" cy="461665"/>
          </a:xfrm>
          <a:prstGeom prst="rect">
            <a:avLst/>
          </a:prstGeom>
          <a:solidFill>
            <a:srgbClr val="000066"/>
          </a:solidFill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 defTabSz="3292475" rtl="1">
              <a:lnSpc>
                <a:spcPct val="90000"/>
              </a:lnSpc>
              <a:spcBef>
                <a:spcPts val="1475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fa-IR" altLang="fa-IR" sz="2400" b="1" dirty="0">
                <a:solidFill>
                  <a:srgbClr val="FFFF00"/>
                </a:solidFill>
                <a:latin typeface="Arial" panose="020B0604020202020204" pitchFamily="34" charset="0"/>
                <a:cs typeface="B Nazanin" panose="00000400000000000000" pitchFamily="2" charset="-78"/>
              </a:rPr>
              <a:t>پيشينه پژوهش</a:t>
            </a:r>
          </a:p>
        </p:txBody>
      </p:sp>
      <p:sp>
        <p:nvSpPr>
          <p:cNvPr id="8" name="Rounded Rectangle 30">
            <a:extLst>
              <a:ext uri="{FF2B5EF4-FFF2-40B4-BE49-F238E27FC236}">
                <a16:creationId xmlns:a16="http://schemas.microsoft.com/office/drawing/2014/main" id="{BD0B58B3-737F-349E-89F3-BE8495E657BD}"/>
              </a:ext>
            </a:extLst>
          </p:cNvPr>
          <p:cNvSpPr/>
          <p:nvPr/>
        </p:nvSpPr>
        <p:spPr>
          <a:xfrm>
            <a:off x="432621" y="2315769"/>
            <a:ext cx="8347248" cy="5675705"/>
          </a:xfrm>
          <a:prstGeom prst="roundRect">
            <a:avLst>
              <a:gd name="adj" fmla="val 2323"/>
            </a:avLst>
          </a:prstGeom>
          <a:solidFill>
            <a:srgbClr val="13E3F9"/>
          </a:solidFill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t"/>
          <a:lstStyle/>
          <a:p>
            <a:pPr algn="just" defTabSz="3292475" rtl="1" eaLnBrk="1" hangingPunct="1">
              <a:defRPr/>
            </a:pP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متن پيشينه پژوهش</a:t>
            </a:r>
          </a:p>
        </p:txBody>
      </p:sp>
      <p:sp>
        <p:nvSpPr>
          <p:cNvPr id="10" name="TextBox 60">
            <a:extLst>
              <a:ext uri="{FF2B5EF4-FFF2-40B4-BE49-F238E27FC236}">
                <a16:creationId xmlns:a16="http://schemas.microsoft.com/office/drawing/2014/main" id="{D04CB590-6052-E320-68C3-5D8716DC57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0332" y="4031035"/>
            <a:ext cx="8563146" cy="379591"/>
          </a:xfrm>
          <a:prstGeom prst="rect">
            <a:avLst/>
          </a:prstGeom>
          <a:solidFill>
            <a:srgbClr val="000066"/>
          </a:solidFill>
          <a:ln/>
          <a:effectLst>
            <a:glow rad="139700">
              <a:schemeClr val="accent6">
                <a:satMod val="175000"/>
                <a:alpha val="40000"/>
              </a:schemeClr>
            </a:glow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algn="r" defTabSz="3292475" rtl="1">
              <a:lnSpc>
                <a:spcPct val="90000"/>
              </a:lnSpc>
              <a:spcBef>
                <a:spcPts val="1475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fa-IR" altLang="fa-IR" sz="2800" b="1" baseline="-25000" dirty="0">
                <a:solidFill>
                  <a:srgbClr val="FFFF00"/>
                </a:solidFill>
                <a:latin typeface="+mn-lt"/>
                <a:cs typeface="B Nazanin" panose="00000400000000000000" pitchFamily="2" charset="-78"/>
              </a:rPr>
              <a:t>مقدمه و بيان مسأله پژوهش</a:t>
            </a:r>
            <a:endParaRPr lang="fa-IR" altLang="fa-IR" sz="2400" b="1" baseline="-25000" dirty="0">
              <a:solidFill>
                <a:srgbClr val="FFFF00"/>
              </a:solidFill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3" name="Rounded Rectangle 30">
            <a:extLst>
              <a:ext uri="{FF2B5EF4-FFF2-40B4-BE49-F238E27FC236}">
                <a16:creationId xmlns:a16="http://schemas.microsoft.com/office/drawing/2014/main" id="{75FEB630-99A1-7930-E47B-73C5D239F59A}"/>
              </a:ext>
            </a:extLst>
          </p:cNvPr>
          <p:cNvSpPr/>
          <p:nvPr/>
        </p:nvSpPr>
        <p:spPr>
          <a:xfrm>
            <a:off x="9000331" y="4573206"/>
            <a:ext cx="8563146" cy="7264720"/>
          </a:xfrm>
          <a:prstGeom prst="roundRect">
            <a:avLst>
              <a:gd name="adj" fmla="val 2323"/>
            </a:avLst>
          </a:prstGeom>
          <a:solidFill>
            <a:srgbClr val="13E3F9"/>
          </a:solidFill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t"/>
          <a:lstStyle/>
          <a:p>
            <a:pPr algn="just" defTabSz="3292475" rtl="1" eaLnBrk="1" hangingPunct="1">
              <a:defRPr/>
            </a:pP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متن مقدمه و بيان مسأله پژوهش</a:t>
            </a:r>
          </a:p>
        </p:txBody>
      </p:sp>
      <p:sp>
        <p:nvSpPr>
          <p:cNvPr id="14" name="TextBox 60">
            <a:extLst>
              <a:ext uri="{FF2B5EF4-FFF2-40B4-BE49-F238E27FC236}">
                <a16:creationId xmlns:a16="http://schemas.microsoft.com/office/drawing/2014/main" id="{CA5774DB-F693-31B8-8A25-428456E873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622" y="8197354"/>
            <a:ext cx="8347248" cy="461665"/>
          </a:xfrm>
          <a:prstGeom prst="rect">
            <a:avLst/>
          </a:prstGeom>
          <a:solidFill>
            <a:srgbClr val="000066"/>
          </a:solidFill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 defTabSz="3292475" rtl="1">
              <a:lnSpc>
                <a:spcPct val="90000"/>
              </a:lnSpc>
              <a:spcBef>
                <a:spcPts val="1475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fa-IR" altLang="fa-IR" sz="2400" b="1" dirty="0">
                <a:solidFill>
                  <a:srgbClr val="FFFF00"/>
                </a:solidFill>
                <a:latin typeface="Arial" panose="020B0604020202020204" pitchFamily="34" charset="0"/>
                <a:cs typeface="B Nazanin" panose="00000400000000000000" pitchFamily="2" charset="-78"/>
              </a:rPr>
              <a:t>روش شناسی پژوهش </a:t>
            </a:r>
          </a:p>
        </p:txBody>
      </p:sp>
      <p:sp>
        <p:nvSpPr>
          <p:cNvPr id="15" name="Rounded Rectangle 30">
            <a:extLst>
              <a:ext uri="{FF2B5EF4-FFF2-40B4-BE49-F238E27FC236}">
                <a16:creationId xmlns:a16="http://schemas.microsoft.com/office/drawing/2014/main" id="{385D7533-1A69-49E8-23AF-A5FDC1011085}"/>
              </a:ext>
            </a:extLst>
          </p:cNvPr>
          <p:cNvSpPr/>
          <p:nvPr/>
        </p:nvSpPr>
        <p:spPr>
          <a:xfrm>
            <a:off x="432621" y="8821599"/>
            <a:ext cx="8347248" cy="5440918"/>
          </a:xfrm>
          <a:prstGeom prst="roundRect">
            <a:avLst>
              <a:gd name="adj" fmla="val 2323"/>
            </a:avLst>
          </a:prstGeom>
          <a:solidFill>
            <a:srgbClr val="13E3F9"/>
          </a:solidFill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t"/>
          <a:lstStyle/>
          <a:p>
            <a:pPr algn="just" defTabSz="3292475" rtl="1" eaLnBrk="1" hangingPunct="1">
              <a:defRPr/>
            </a:pP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متن روش شناسی پژوهش </a:t>
            </a:r>
          </a:p>
          <a:p>
            <a:pPr algn="just" defTabSz="3292475" rtl="1" eaLnBrk="1" hangingPunct="1">
              <a:defRPr/>
            </a:pPr>
            <a:endParaRPr lang="fa-IR" sz="14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8" name="Rounded Rectangle 30">
            <a:extLst>
              <a:ext uri="{FF2B5EF4-FFF2-40B4-BE49-F238E27FC236}">
                <a16:creationId xmlns:a16="http://schemas.microsoft.com/office/drawing/2014/main" id="{E39BEE7D-E459-9405-6B8F-071D025E3D28}"/>
              </a:ext>
            </a:extLst>
          </p:cNvPr>
          <p:cNvSpPr/>
          <p:nvPr/>
        </p:nvSpPr>
        <p:spPr>
          <a:xfrm>
            <a:off x="8989154" y="22270044"/>
            <a:ext cx="8563272" cy="2467317"/>
          </a:xfrm>
          <a:prstGeom prst="roundRect">
            <a:avLst>
              <a:gd name="adj" fmla="val 5601"/>
            </a:avLst>
          </a:prstGeom>
          <a:solidFill>
            <a:srgbClr val="13E3F9"/>
          </a:solidFill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t"/>
          <a:lstStyle/>
          <a:p>
            <a:pPr algn="r" rtl="1" eaLnBrk="1" hangingPunct="1">
              <a:defRPr/>
            </a:pPr>
            <a:r>
              <a:rPr lang="fa-IR" sz="2000" dirty="0">
                <a:solidFill>
                  <a:schemeClr val="tx1"/>
                </a:solidFill>
                <a:cs typeface="B Nazanin" panose="00000400000000000000" pitchFamily="2" charset="-78"/>
              </a:rPr>
              <a:t>فهرست منابع </a:t>
            </a:r>
            <a:r>
              <a:rPr lang="fa-IR" sz="2000">
                <a:solidFill>
                  <a:schemeClr val="tx1"/>
                </a:solidFill>
                <a:cs typeface="B Nazanin" panose="00000400000000000000" pitchFamily="2" charset="-78"/>
              </a:rPr>
              <a:t>اصلي داخلی</a:t>
            </a: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20" name="TextBox 60">
            <a:extLst>
              <a:ext uri="{FF2B5EF4-FFF2-40B4-BE49-F238E27FC236}">
                <a16:creationId xmlns:a16="http://schemas.microsoft.com/office/drawing/2014/main" id="{96630B49-3E89-A3DC-0BAF-F07228AEA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89154" y="21584244"/>
            <a:ext cx="8563272" cy="523220"/>
          </a:xfrm>
          <a:prstGeom prst="rect">
            <a:avLst/>
          </a:prstGeom>
          <a:solidFill>
            <a:srgbClr val="000066"/>
          </a:solidFill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 defTabSz="3292475" rtl="1">
              <a:lnSpc>
                <a:spcPct val="90000"/>
              </a:lnSpc>
              <a:spcBef>
                <a:spcPts val="1475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fa-IR" altLang="fa-IR" sz="2800" b="1" dirty="0">
                <a:solidFill>
                  <a:srgbClr val="FFFF00"/>
                </a:solidFill>
                <a:latin typeface="+mn-lt"/>
                <a:cs typeface="B Nazanin" panose="00000400000000000000" pitchFamily="2" charset="-78"/>
              </a:rPr>
              <a:t>منابع اصلی داخلی </a:t>
            </a:r>
            <a:endParaRPr lang="fa-IR" altLang="fa-IR" sz="2400" b="1" dirty="0">
              <a:solidFill>
                <a:srgbClr val="FFFF00"/>
              </a:solidFill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C045108-8FF9-1D1D-8D44-74C4E34E30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587" y="0"/>
            <a:ext cx="2232248" cy="146738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1492</TotalTime>
  <Words>105</Words>
  <Application>Microsoft Office PowerPoint</Application>
  <PresentationFormat>Custom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TMU</dc:creator>
  <cp:lastModifiedBy>Ramezan Khani</cp:lastModifiedBy>
  <cp:revision>235</cp:revision>
  <dcterms:created xsi:type="dcterms:W3CDTF">2005-07-04T06:05:01Z</dcterms:created>
  <dcterms:modified xsi:type="dcterms:W3CDTF">2023-02-15T13:57:52Z</dcterms:modified>
</cp:coreProperties>
</file>