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80" r:id="rId4"/>
    <p:sldId id="264" r:id="rId5"/>
    <p:sldId id="260" r:id="rId6"/>
    <p:sldId id="282" r:id="rId7"/>
    <p:sldId id="283" r:id="rId8"/>
    <p:sldId id="275" r:id="rId9"/>
    <p:sldId id="276" r:id="rId10"/>
    <p:sldId id="285" r:id="rId11"/>
    <p:sldId id="284" r:id="rId12"/>
    <p:sldId id="277" r:id="rId13"/>
    <p:sldId id="281" r:id="rId14"/>
    <p:sldId id="27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85" d="100"/>
          <a:sy n="85" d="100"/>
        </p:scale>
        <p:origin x="156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3C049C-8465-47E2-BAA8-A9B35507CC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0496FB-46D9-4D08-9AF3-9307DDBEE1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eaLnBrk="1" hangingPunct="1">
              <a:defRPr sz="1200"/>
            </a:lvl1pPr>
          </a:lstStyle>
          <a:p>
            <a:pPr>
              <a:defRPr/>
            </a:pPr>
            <a:fld id="{01345139-E4E2-49FE-A3D6-CA6D47408394}" type="datetimeFigureOut">
              <a:rPr lang="fa-IR"/>
              <a:pPr>
                <a:defRPr/>
              </a:pPr>
              <a:t>30/09/1443</a:t>
            </a:fld>
            <a:endParaRPr lang="fa-I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397F6F4-6146-49EE-A82C-8464A30210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CFD9F5-50E0-4A27-B263-49EBC931D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fa-IR" noProof="0"/>
              <a:t>Click to edit Master text styles</a:t>
            </a:r>
          </a:p>
          <a:p>
            <a:pPr lvl="1"/>
            <a:r>
              <a:rPr lang="en-US" altLang="fa-IR" noProof="0"/>
              <a:t>Second level</a:t>
            </a:r>
          </a:p>
          <a:p>
            <a:pPr lvl="2"/>
            <a:r>
              <a:rPr lang="en-US" altLang="fa-IR" noProof="0"/>
              <a:t>Third level</a:t>
            </a:r>
          </a:p>
          <a:p>
            <a:pPr lvl="3"/>
            <a:r>
              <a:rPr lang="en-US" altLang="fa-IR" noProof="0"/>
              <a:t>Fourth level</a:t>
            </a:r>
          </a:p>
          <a:p>
            <a:pPr lvl="4"/>
            <a:r>
              <a:rPr lang="en-US" altLang="fa-IR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08125-27B0-497C-948A-9A1E98CE66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3E8AA-1791-4232-94EF-A1B62A931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A1017D0F-AB3F-45B8-95AC-F6AFA377929C}" type="slidenum">
              <a:rPr lang="fa-IR" altLang="fa-IR"/>
              <a:pPr>
                <a:defRPr/>
              </a:pPr>
              <a:t>‹#›</a:t>
            </a:fld>
            <a:endParaRPr lang="fa-IR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07CD6BC-1E58-4586-B019-9004225012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28AB608E-FE41-4B31-AC3F-B42D2F330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D3FF6A6-B143-4931-8F77-F3451B514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CE101-75A9-4DF0-B072-52496992C988}" type="slidenum">
              <a:rPr lang="fa-IR" altLang="fa-IR" smtClean="0"/>
              <a:pPr/>
              <a:t>1</a:t>
            </a:fld>
            <a:endParaRPr lang="fa-IR" alt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1144022B-3000-4063-A795-8750169988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AF466E73-0171-49F2-BED1-FE52DAE414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62FA36F-5824-43F8-9980-3FBA996B4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C43365-9A53-4C0A-B450-55E94B35DEE1}" type="slidenum">
              <a:rPr kumimoji="0" lang="fa-IR" alt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a-IR" alt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36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1144022B-3000-4063-A795-8750169988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AF466E73-0171-49F2-BED1-FE52DAE414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62FA36F-5824-43F8-9980-3FBA996B4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C43365-9A53-4C0A-B450-55E94B35DEE1}" type="slidenum">
              <a:rPr kumimoji="0" lang="fa-IR" alt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a-IR" alt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11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E90C402-91E1-4C16-939F-37129530B2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950477D9-1A01-463B-B142-FE811FB0E2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E8E21DE6-3989-403F-B5DC-BB0E0408D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F719EEE-28F3-4625-A23C-63FBDF3EDA8D}" type="slidenum">
              <a:rPr lang="fa-IR" altLang="fa-IR" smtClean="0"/>
              <a:pPr/>
              <a:t>12</a:t>
            </a:fld>
            <a:endParaRPr lang="fa-IR" alt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E90C402-91E1-4C16-939F-37129530B2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950477D9-1A01-463B-B142-FE811FB0E2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E8E21DE6-3989-403F-B5DC-BB0E0408D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719EEE-28F3-4625-A23C-63FBDF3EDA8D}" type="slidenum">
              <a:rPr kumimoji="0" lang="fa-IR" alt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a-IR" alt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7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587575A8-E0EE-4A1A-8CD3-ECCF0803B4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AE1170D0-AB8F-4503-AAEE-7A2A7F0FDE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8288F171-5469-4160-A29E-CCEF39443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5EA99A-75C7-48E2-B383-AC0C3E01A4FE}" type="slidenum">
              <a:rPr lang="fa-IR" altLang="fa-IR" smtClean="0"/>
              <a:pPr/>
              <a:t>2</a:t>
            </a:fld>
            <a:endParaRPr lang="fa-IR" alt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3B4EE89F-333F-42ED-B0B7-1D35A0DD68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D1320A3-33E2-44EE-B4CE-3A28476CBB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5B29BFC-7A26-497B-99AE-4BE4C15F9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EBE1A9-5378-4E26-AA90-DF2B28C7AD12}" type="slidenum">
              <a:rPr kumimoji="0" lang="fa-IR" alt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a-IR" alt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1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3998ABA-F646-48DB-A816-153FC4BC87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5C76789-DA68-44C1-8448-DE17D0FC89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785C483-45C9-4F2D-9FDE-9883C1F4F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1E951F3-9343-4678-8E63-80DCAF13350F}" type="slidenum">
              <a:rPr lang="fa-IR" altLang="fa-IR" smtClean="0"/>
              <a:pPr/>
              <a:t>4</a:t>
            </a:fld>
            <a:endParaRPr lang="fa-IR" alt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3B4EE89F-333F-42ED-B0B7-1D35A0DD68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D1320A3-33E2-44EE-B4CE-3A28476CBB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5B29BFC-7A26-497B-99AE-4BE4C15F9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4EBE1A9-5378-4E26-AA90-DF2B28C7AD12}" type="slidenum">
              <a:rPr lang="fa-IR" altLang="fa-IR" smtClean="0"/>
              <a:pPr/>
              <a:t>5</a:t>
            </a:fld>
            <a:endParaRPr lang="fa-IR" alt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3B4EE89F-333F-42ED-B0B7-1D35A0DD68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D1320A3-33E2-44EE-B4CE-3A28476CBB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5B29BFC-7A26-497B-99AE-4BE4C15F9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EBE1A9-5378-4E26-AA90-DF2B28C7AD12}" type="slidenum">
              <a:rPr kumimoji="0" lang="fa-IR" alt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a-IR" alt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19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3B4EE89F-333F-42ED-B0B7-1D35A0DD68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D1320A3-33E2-44EE-B4CE-3A28476CBB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5B29BFC-7A26-497B-99AE-4BE4C15F9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EBE1A9-5378-4E26-AA90-DF2B28C7AD12}" type="slidenum">
              <a:rPr kumimoji="0" lang="fa-IR" alt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a-IR" alt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95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1144022B-3000-4063-A795-8750169988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AF466E73-0171-49F2-BED1-FE52DAE414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62FA36F-5824-43F8-9980-3FBA996B4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7C43365-9A53-4C0A-B450-55E94B35DEE1}" type="slidenum">
              <a:rPr lang="fa-IR" altLang="fa-IR" smtClean="0"/>
              <a:pPr/>
              <a:t>8</a:t>
            </a:fld>
            <a:endParaRPr lang="fa-IR" alt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E3868207-B41F-4988-B301-81983C46BC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848D29B3-8173-42F6-BDC7-AF067CAEDB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27D926F-F3FE-4467-8CFD-52C7F14C2A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D4D5EE-BF06-4F97-9E21-288612EBD270}" type="slidenum">
              <a:rPr lang="fa-IR" altLang="fa-IR" smtClean="0"/>
              <a:pPr/>
              <a:t>9</a:t>
            </a:fld>
            <a:endParaRPr lang="fa-IR" alt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351D8-EA01-4176-8823-91B7CC05F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069C-CDF9-42AD-8D2D-704A2ABF27B9}" type="datetimeFigureOut">
              <a:rPr lang="en-US"/>
              <a:pPr>
                <a:defRPr/>
              </a:pPr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54988-1EB3-41AD-99F4-BE6422CE7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8D4E-2F39-440C-A71E-D881B57F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F22F-3B9B-44A5-8583-2BB132FFA5CC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8781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32E33-31D3-4CBD-B48A-9F6184D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B2770-FBDF-4AC9-BB96-70E6DC34BDF6}" type="datetimeFigureOut">
              <a:rPr lang="en-US"/>
              <a:pPr>
                <a:defRPr/>
              </a:pPr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4A69-6EC5-470F-B92D-482A08FC7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5E19A-1275-4EE2-8884-AF61A466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8096-8261-43FF-9410-D8D87FD5FD24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1188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BCE9A-F100-44D2-B2B1-0BBDACC0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6F351-4A98-4291-992B-6A66C44278D5}" type="datetimeFigureOut">
              <a:rPr lang="en-US"/>
              <a:pPr>
                <a:defRPr/>
              </a:pPr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551A1-9563-4E0F-A6A9-BA07BB13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DF787-417E-4BF8-BC46-D0B72E86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703D-3632-4D5E-B057-E133F87FE166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78927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5DB66-A378-42C0-844D-F16CD029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67C87-DBAB-450C-8492-6C781B4620AD}" type="datetimeFigureOut">
              <a:rPr lang="en-US"/>
              <a:pPr>
                <a:defRPr/>
              </a:pPr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C76B0-1DE9-423A-9036-84BB88DB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BC55-422A-4EFF-96DE-A5D6DB45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E28B-3AD6-4B36-9C05-CEF9C3572DD1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7503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2B06E-65BC-4525-99E0-438A840E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CE851-1A75-41EF-928A-0C0A8AEA204F}" type="datetimeFigureOut">
              <a:rPr lang="en-US"/>
              <a:pPr>
                <a:defRPr/>
              </a:pPr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08E8-54AE-45ED-BE98-00E5467D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FD808-6012-48D6-9694-9A880DA4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BD0AA-090A-44A8-BE8A-47B134F38142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18127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7C3882-5019-4383-BCE4-7EF3F201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5ED39-D3BE-4BA5-838D-4AF5515DB551}" type="datetimeFigureOut">
              <a:rPr lang="en-US"/>
              <a:pPr>
                <a:defRPr/>
              </a:pPr>
              <a:t>5/1/2022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CB4C8F-8D0A-4E68-9197-E33C524D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9C6EC0-5781-4BD8-878C-2DA47FD6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BEBC-C496-47EC-A794-397DC702B1E0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10902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1E363C-48BD-4090-B984-7EB19676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A587-04E0-4E7E-92E1-A0A57A387D90}" type="datetimeFigureOut">
              <a:rPr lang="en-US"/>
              <a:pPr>
                <a:defRPr/>
              </a:pPr>
              <a:t>5/1/2022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E01AE9-CCCA-47F9-A222-27CEBDED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2FB1DE-098E-4DFF-90B1-6C73161A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06248-374F-4E85-8672-5A9FA4066FAE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290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D514F6-65EC-4D74-938D-1602B8D0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74DBB-DB3F-4F7D-9B54-89FB8174209D}" type="datetimeFigureOut">
              <a:rPr lang="en-US"/>
              <a:pPr>
                <a:defRPr/>
              </a:pPr>
              <a:t>5/1/2022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AB16248-5EA9-471A-9C26-BC03D4BE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6C2AA0-58A8-4AEF-BD1E-FB423018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F365-9EEB-4784-A567-F6174642CDA9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3152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C7CFD8-258E-477A-A4AD-4F2CCBBF5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EEDED-6D84-4040-B166-CF49CC4815BC}" type="datetimeFigureOut">
              <a:rPr lang="en-US"/>
              <a:pPr>
                <a:defRPr/>
              </a:pPr>
              <a:t>5/1/2022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13BCD8-1DCB-42BF-89ED-C44330E8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E1ED70-F87D-428E-A70C-A27DEC86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A04-8127-4585-B18B-7A3C006BC6B6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7805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6678F0-967B-432E-8FFB-58677713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3BE13-17C6-486D-9E7D-1BA3C5E6DC11}" type="datetimeFigureOut">
              <a:rPr lang="en-US"/>
              <a:pPr>
                <a:defRPr/>
              </a:pPr>
              <a:t>5/1/2022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3F38F0-E8CC-4F8C-9726-3C87F3E1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458002-4DF8-4EDF-A2C6-5DAD9A14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4D66C-1E2E-491B-8EC3-8B07D17F54F0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45774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4BB662-5C21-442A-A79C-2E1E62A4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3508-E2F1-4844-995C-5B0899E7F26D}" type="datetimeFigureOut">
              <a:rPr lang="en-US"/>
              <a:pPr>
                <a:defRPr/>
              </a:pPr>
              <a:t>5/1/2022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4D2D76-2705-4792-8F2C-18784B9B4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A012E8-E9A2-43D2-BF83-932A88FB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E9E3-E8D5-408E-AF42-02CAF4A036AF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87503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7241DE2-13F7-4EA7-9CD7-F4E548DF48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A610A6F-C9A5-469E-96C4-1EEC89F9C6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B39DE-D7F6-4546-B758-59B0C08D7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458AA9-1841-4E12-A4FF-1780C7806077}" type="datetimeFigureOut">
              <a:rPr lang="en-US"/>
              <a:pPr>
                <a:defRPr/>
              </a:pPr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E449F-1C41-41A6-9579-15E20AE0F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881B1-3F72-4085-AF0D-F89503186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8B3F268-8CB0-44C2-877E-B8C88C580047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FDFD261-F885-43A0-BDB5-D2037C4B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50813"/>
            <a:ext cx="528955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902F04B1-2105-4204-8C05-B13DEDFB6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B Mitra" panose="00000400000000000000" pitchFamily="2" charset="-78"/>
              </a:rPr>
              <a:t>یافته‌های پژوهش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 rtl="1">
              <a:buFont typeface="Arial" panose="020B0604020202020204" pitchFamily="34" charset="0"/>
              <a:buNone/>
              <a:defRPr/>
            </a:pPr>
            <a:endParaRPr lang="fa-IR" altLang="fa-IR" sz="1800" dirty="0">
              <a:cs typeface="B Mitra" panose="00000400000000000000" pitchFamily="2" charset="-7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B205AB4-F492-4496-87E6-2BC96BAF2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33" y="2209801"/>
            <a:ext cx="8702675" cy="4384674"/>
          </a:xfrm>
          <a:prstGeom prst="roundRect">
            <a:avLst>
              <a:gd name="adj" fmla="val 16667"/>
            </a:avLst>
          </a:prstGeom>
          <a:solidFill>
            <a:srgbClr val="EDDAEE"/>
          </a:solidFill>
          <a:ln w="19050" algn="ctr">
            <a:solidFill>
              <a:srgbClr val="3B3B64"/>
            </a:solidFill>
            <a:round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US" altLang="fa-I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Mitra" panose="00000400000000000000" pitchFamily="2" charset="-78"/>
            </a:endParaRP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525B8A35-ECDB-4794-BACF-ADE4655D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3525"/>
            <a:ext cx="8915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7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902F04B1-2105-4204-8C05-B13DEDFB6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B Mitra" panose="00000400000000000000" pitchFamily="2" charset="-78"/>
              </a:rPr>
              <a:t>یافته‌های پژوهش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 rtl="1">
              <a:buFont typeface="Arial" panose="020B0604020202020204" pitchFamily="34" charset="0"/>
              <a:buNone/>
              <a:defRPr/>
            </a:pPr>
            <a:endParaRPr lang="fa-IR" altLang="fa-IR" sz="1800" dirty="0">
              <a:cs typeface="B Mitra" panose="00000400000000000000" pitchFamily="2" charset="-7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B205AB4-F492-4496-87E6-2BC96BAF2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33" y="2209801"/>
            <a:ext cx="8702675" cy="4384674"/>
          </a:xfrm>
          <a:prstGeom prst="roundRect">
            <a:avLst>
              <a:gd name="adj" fmla="val 16667"/>
            </a:avLst>
          </a:prstGeom>
          <a:solidFill>
            <a:srgbClr val="EDDAEE"/>
          </a:solidFill>
          <a:ln w="19050" algn="ctr">
            <a:solidFill>
              <a:srgbClr val="3B3B64"/>
            </a:solidFill>
            <a:round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US" altLang="fa-I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Mitra" panose="00000400000000000000" pitchFamily="2" charset="-78"/>
            </a:endParaRP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525B8A35-ECDB-4794-BACF-ADE4655D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3525"/>
            <a:ext cx="8915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4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7B653188-DCE3-40EB-8CBD-F06E8F338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B Mitra" panose="00000400000000000000" pitchFamily="2" charset="-78"/>
              </a:rPr>
              <a:t>پیشنهادات و راهکارهای پژوهش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 rtl="1">
              <a:buFont typeface="Arial" panose="020B0604020202020204" pitchFamily="34" charset="0"/>
              <a:buNone/>
              <a:defRPr/>
            </a:pPr>
            <a:endParaRPr lang="fa-IR" altLang="fa-IR" sz="1800" dirty="0">
              <a:cs typeface="B Mitra" panose="00000400000000000000" pitchFamily="2" charset="-7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33E25DB-3DA6-4328-AE90-0B9B9DC0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2179639"/>
            <a:ext cx="8702675" cy="4462461"/>
          </a:xfrm>
          <a:prstGeom prst="roundRect">
            <a:avLst>
              <a:gd name="adj" fmla="val 16667"/>
            </a:avLst>
          </a:prstGeom>
          <a:solidFill>
            <a:srgbClr val="EDDAEE"/>
          </a:solidFill>
          <a:ln w="19050" algn="ctr">
            <a:solidFill>
              <a:srgbClr val="3B3B64"/>
            </a:solidFill>
            <a:round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>
              <a:spcBef>
                <a:spcPct val="0"/>
              </a:spcBef>
            </a:pPr>
            <a:endParaRPr lang="en-US" altLang="fa-IR" sz="2800"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896D3ADC-FEAB-4BF0-9539-138E7BB1B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215900"/>
            <a:ext cx="155575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>
            <a:extLst>
              <a:ext uri="{FF2B5EF4-FFF2-40B4-BE49-F238E27FC236}">
                <a16:creationId xmlns:a16="http://schemas.microsoft.com/office/drawing/2014/main" id="{D818FB6E-8CB1-40AE-A7CF-F023F89B9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72390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7B653188-DCE3-40EB-8CBD-F06E8F338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B Mitra" panose="00000400000000000000" pitchFamily="2" charset="-78"/>
              </a:rPr>
              <a:t>منابع اصلی پژوهش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 rtl="1">
              <a:buFont typeface="Arial" panose="020B0604020202020204" pitchFamily="34" charset="0"/>
              <a:buNone/>
              <a:defRPr/>
            </a:pPr>
            <a:endParaRPr lang="fa-IR" altLang="fa-IR" sz="1800" dirty="0">
              <a:cs typeface="B Mitra" panose="00000400000000000000" pitchFamily="2" charset="-7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33E25DB-3DA6-4328-AE90-0B9B9DC0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2179639"/>
            <a:ext cx="8702675" cy="4462461"/>
          </a:xfrm>
          <a:prstGeom prst="roundRect">
            <a:avLst>
              <a:gd name="adj" fmla="val 16667"/>
            </a:avLst>
          </a:prstGeom>
          <a:solidFill>
            <a:srgbClr val="EDDAEE"/>
          </a:solidFill>
          <a:ln w="19050" algn="ctr">
            <a:solidFill>
              <a:srgbClr val="3B3B64"/>
            </a:solidFill>
            <a:round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US" altLang="fa-I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Mitra" panose="00000400000000000000" pitchFamily="2" charset="-78"/>
            </a:endParaRP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896D3ADC-FEAB-4BF0-9539-138E7BB1B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215900"/>
            <a:ext cx="155575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>
            <a:extLst>
              <a:ext uri="{FF2B5EF4-FFF2-40B4-BE49-F238E27FC236}">
                <a16:creationId xmlns:a16="http://schemas.microsoft.com/office/drawing/2014/main" id="{D818FB6E-8CB1-40AE-A7CF-F023F89B9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72390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9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1443F2C-E476-49A3-BE49-176A0D710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"/>
            <a:ext cx="2895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5">
            <a:extLst>
              <a:ext uri="{FF2B5EF4-FFF2-40B4-BE49-F238E27FC236}">
                <a16:creationId xmlns:a16="http://schemas.microsoft.com/office/drawing/2014/main" id="{44DEE24C-428E-435A-B572-A09DD470F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44775"/>
            <a:ext cx="533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a-IR" altLang="en-US" sz="3600" dirty="0">
                <a:solidFill>
                  <a:srgbClr val="C00000"/>
                </a:solidFill>
                <a:latin typeface="Adobe Arabic SHIN" pitchFamily="2" charset="-78"/>
                <a:cs typeface="2  Davat" pitchFamily="2" charset="0"/>
              </a:rPr>
              <a:t>سپاس  از حسن توجه شما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a-IR" altLang="en-US" sz="3600" dirty="0">
                <a:solidFill>
                  <a:srgbClr val="C00000"/>
                </a:solidFill>
                <a:latin typeface="Adobe Arabic SHIN" pitchFamily="2" charset="-78"/>
                <a:cs typeface="2  Davat" pitchFamily="2" charset="0"/>
              </a:rPr>
              <a:t>در پناه خداوند سبحان باشید</a:t>
            </a:r>
            <a:endParaRPr lang="en-US" altLang="en-US" sz="3600" dirty="0">
              <a:solidFill>
                <a:srgbClr val="C00000"/>
              </a:solidFill>
              <a:latin typeface="Adobe Arabic SHIN" pitchFamily="2" charset="-78"/>
              <a:cs typeface="2  Davat" pitchFamily="2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>
            <a:extLst>
              <a:ext uri="{FF2B5EF4-FFF2-40B4-BE49-F238E27FC236}">
                <a16:creationId xmlns:a16="http://schemas.microsoft.com/office/drawing/2014/main" id="{F3A9F43E-ECBF-4D1A-9044-5E5373472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78013"/>
            <a:ext cx="7772400" cy="1470025"/>
          </a:xfrm>
        </p:spPr>
        <p:txBody>
          <a:bodyPr/>
          <a:lstStyle/>
          <a:p>
            <a:pPr rtl="1"/>
            <a:r>
              <a:rPr lang="fa-IR" alt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عنوان پژوهش</a:t>
            </a:r>
            <a:br>
              <a:rPr lang="fa-IR" altLang="fa-IR" sz="3000" b="1" dirty="0">
                <a:cs typeface="Titr" pitchFamily="2" charset="0"/>
              </a:rPr>
            </a:br>
            <a:r>
              <a:rPr lang="ar-SA" altLang="fa-IR" sz="3200" b="1" dirty="0">
                <a:cs typeface="B Nazanin" panose="00000400000000000000" pitchFamily="2" charset="-78"/>
              </a:rPr>
              <a:t> </a:t>
            </a:r>
            <a:endParaRPr lang="en-US" altLang="fa-IR" sz="2000" b="1" dirty="0">
              <a:cs typeface="B Nazanin" panose="00000400000000000000" pitchFamily="2" charset="-78"/>
            </a:endParaRPr>
          </a:p>
        </p:txBody>
      </p:sp>
      <p:sp>
        <p:nvSpPr>
          <p:cNvPr id="5123" name="Title 4">
            <a:extLst>
              <a:ext uri="{FF2B5EF4-FFF2-40B4-BE49-F238E27FC236}">
                <a16:creationId xmlns:a16="http://schemas.microsoft.com/office/drawing/2014/main" id="{30C554EB-9D77-4F4C-9A40-765661D1B2D9}"/>
              </a:ext>
            </a:extLst>
          </p:cNvPr>
          <p:cNvSpPr txBox="1">
            <a:spLocks/>
          </p:cNvSpPr>
          <p:nvPr/>
        </p:nvSpPr>
        <p:spPr bwMode="auto">
          <a:xfrm>
            <a:off x="685800" y="30480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a-IR" alt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پژوهشگران</a:t>
            </a:r>
            <a:endParaRPr lang="en-US" alt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5124" name="Title 4">
            <a:extLst>
              <a:ext uri="{FF2B5EF4-FFF2-40B4-BE49-F238E27FC236}">
                <a16:creationId xmlns:a16="http://schemas.microsoft.com/office/drawing/2014/main" id="{0540AB13-6745-4D07-90BE-B412A5103CFB}"/>
              </a:ext>
            </a:extLst>
          </p:cNvPr>
          <p:cNvSpPr txBox="1">
            <a:spLocks/>
          </p:cNvSpPr>
          <p:nvPr/>
        </p:nvSpPr>
        <p:spPr bwMode="auto">
          <a:xfrm>
            <a:off x="3429000" y="5703888"/>
            <a:ext cx="244316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a-IR" sz="2000" b="1" kern="120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B Mitra" panose="00000400000000000000" pitchFamily="2" charset="-78"/>
              </a:rPr>
              <a:t>اردیبهشت‌ ماه </a:t>
            </a:r>
            <a:r>
              <a:rPr lang="fa-IR" altLang="fa-IR" sz="2000" b="1">
                <a:solidFill>
                  <a:srgbClr val="FF0000"/>
                </a:solidFill>
                <a:cs typeface="B Mitra" panose="00000400000000000000" pitchFamily="2" charset="-78"/>
              </a:rPr>
              <a:t>1401</a:t>
            </a:r>
            <a:endParaRPr lang="en-US" altLang="fa-IR" sz="14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5125" name="Picture 1">
            <a:extLst>
              <a:ext uri="{FF2B5EF4-FFF2-40B4-BE49-F238E27FC236}">
                <a16:creationId xmlns:a16="http://schemas.microsoft.com/office/drawing/2014/main" id="{F1B54E25-C565-408C-A7AD-E45C751FD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3525"/>
            <a:ext cx="8915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E8D811AD-FEF6-48D4-928B-21427175E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B Mitra" panose="00000400000000000000" pitchFamily="2" charset="-78"/>
              </a:rPr>
              <a:t>مقدمه پژوهش</a:t>
            </a:r>
          </a:p>
          <a:p>
            <a:pPr marL="0" indent="0" algn="just" rtl="1">
              <a:buFont typeface="Arial" panose="020B0604020202020204" pitchFamily="34" charset="0"/>
              <a:buNone/>
            </a:pPr>
            <a:endParaRPr lang="fa-IR" altLang="fa-IR" sz="1800" dirty="0">
              <a:cs typeface="B Mitra" panose="00000400000000000000" pitchFamily="2" charset="-7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F470580-F8D7-450A-802C-2374C0F92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2209801"/>
            <a:ext cx="8702675" cy="4384674"/>
          </a:xfrm>
          <a:prstGeom prst="roundRect">
            <a:avLst>
              <a:gd name="adj" fmla="val 16667"/>
            </a:avLst>
          </a:prstGeom>
          <a:solidFill>
            <a:srgbClr val="EDDAEE"/>
          </a:solidFill>
          <a:ln w="19050" algn="ctr">
            <a:solidFill>
              <a:srgbClr val="3B3B64"/>
            </a:solidFill>
            <a:round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US" altLang="fa-I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Mitra" panose="00000400000000000000" pitchFamily="2" charset="-78"/>
            </a:endParaRP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7F35F78D-0044-4E1D-9FD0-F98DC4F7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3525"/>
            <a:ext cx="8915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0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6">
            <a:extLst>
              <a:ext uri="{FF2B5EF4-FFF2-40B4-BE49-F238E27FC236}">
                <a16:creationId xmlns:a16="http://schemas.microsoft.com/office/drawing/2014/main" id="{A9545340-80EA-4BAC-9E46-ED40CC47BB6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altLang="fa-IR"/>
          </a:p>
          <a:p>
            <a:endParaRPr lang="en-US" altLang="fa-IR"/>
          </a:p>
          <a:p>
            <a:endParaRPr lang="fa-IR" altLang="fa-IR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D24C3296-82C0-4AD5-8F19-7BB9C433B620}"/>
              </a:ext>
            </a:extLst>
          </p:cNvPr>
          <p:cNvSpPr/>
          <p:nvPr/>
        </p:nvSpPr>
        <p:spPr>
          <a:xfrm>
            <a:off x="228600" y="2590800"/>
            <a:ext cx="3962400" cy="391953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fa-IR" dirty="0"/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40050970-1124-4CBA-91AF-2EDEA5AAE740}"/>
              </a:ext>
            </a:extLst>
          </p:cNvPr>
          <p:cNvSpPr/>
          <p:nvPr/>
        </p:nvSpPr>
        <p:spPr>
          <a:xfrm>
            <a:off x="4572000" y="2590800"/>
            <a:ext cx="4343400" cy="391953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fa-IR" dirty="0"/>
          </a:p>
        </p:txBody>
      </p:sp>
      <p:sp>
        <p:nvSpPr>
          <p:cNvPr id="7" name="Up Ribbon 6">
            <a:extLst>
              <a:ext uri="{FF2B5EF4-FFF2-40B4-BE49-F238E27FC236}">
                <a16:creationId xmlns:a16="http://schemas.microsoft.com/office/drawing/2014/main" id="{E4246C18-1BA9-45CE-B0AC-92971DF122C9}"/>
              </a:ext>
            </a:extLst>
          </p:cNvPr>
          <p:cNvSpPr/>
          <p:nvPr/>
        </p:nvSpPr>
        <p:spPr>
          <a:xfrm>
            <a:off x="4574822" y="1710133"/>
            <a:ext cx="4343401" cy="781050"/>
          </a:xfrm>
          <a:prstGeom prst="ribbon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fa-IR"/>
          </a:p>
        </p:txBody>
      </p:sp>
      <p:sp>
        <p:nvSpPr>
          <p:cNvPr id="9222" name="TextBox 7">
            <a:extLst>
              <a:ext uri="{FF2B5EF4-FFF2-40B4-BE49-F238E27FC236}">
                <a16:creationId xmlns:a16="http://schemas.microsoft.com/office/drawing/2014/main" id="{3885F165-963E-44D5-884D-59D65ECEF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784812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fa-IR" alt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پیشینه خارجی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F51611E-D768-44EF-A805-05E9225D3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720849"/>
            <a:ext cx="3962399" cy="759619"/>
          </a:xfrm>
          <a:prstGeom prst="ribbon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spcCol="0" rtlCol="1" fromWordArt="0" anchor="ctr" forceAA="0">
            <a:noAutofit/>
          </a:bodyPr>
          <a:lstStyle/>
          <a:p>
            <a:pPr algn="ctr" rtl="1">
              <a:defRPr/>
            </a:pPr>
            <a:r>
              <a:rPr lang="fa-IR" sz="2800" b="0" dirty="0">
                <a:solidFill>
                  <a:srgbClr val="FF0000"/>
                </a:solidFill>
                <a:cs typeface="B Mitra" pitchFamily="2" charset="-78"/>
              </a:rPr>
              <a:t>پیشینه داخلی</a:t>
            </a:r>
          </a:p>
        </p:txBody>
      </p:sp>
      <p:pic>
        <p:nvPicPr>
          <p:cNvPr id="9224" name="Picture 9">
            <a:extLst>
              <a:ext uri="{FF2B5EF4-FFF2-40B4-BE49-F238E27FC236}">
                <a16:creationId xmlns:a16="http://schemas.microsoft.com/office/drawing/2014/main" id="{48B25345-B505-4168-BFB9-A912C96E6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3525"/>
            <a:ext cx="8915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E8D811AD-FEF6-48D4-928B-21427175E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B Mitra" panose="00000400000000000000" pitchFamily="2" charset="-78"/>
              </a:rPr>
              <a:t>مبانی نظری پژوهش</a:t>
            </a:r>
          </a:p>
          <a:p>
            <a:pPr marL="0" indent="0" algn="just" rtl="1">
              <a:buFont typeface="Arial" panose="020B0604020202020204" pitchFamily="34" charset="0"/>
              <a:buNone/>
            </a:pPr>
            <a:endParaRPr lang="fa-IR" altLang="fa-IR" sz="1800" dirty="0">
              <a:cs typeface="B Mitra" panose="00000400000000000000" pitchFamily="2" charset="-7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F470580-F8D7-450A-802C-2374C0F92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2209801"/>
            <a:ext cx="8702675" cy="4384674"/>
          </a:xfrm>
          <a:prstGeom prst="roundRect">
            <a:avLst>
              <a:gd name="adj" fmla="val 16667"/>
            </a:avLst>
          </a:prstGeom>
          <a:solidFill>
            <a:srgbClr val="EDDAEE"/>
          </a:solidFill>
          <a:ln w="19050" algn="ctr">
            <a:solidFill>
              <a:srgbClr val="3B3B64"/>
            </a:solidFill>
            <a:round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>
              <a:spcBef>
                <a:spcPct val="0"/>
              </a:spcBef>
            </a:pPr>
            <a:endParaRPr lang="en-US" altLang="fa-IR" sz="2800"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7F35F78D-0044-4E1D-9FD0-F98DC4F7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3525"/>
            <a:ext cx="8915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E8D811AD-FEF6-48D4-928B-21427175E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B Mitra" panose="00000400000000000000" pitchFamily="2" charset="-78"/>
              </a:rPr>
              <a:t>مبانی نظری پژوهش</a:t>
            </a:r>
          </a:p>
          <a:p>
            <a:pPr marL="0" indent="0" algn="just" rtl="1">
              <a:buFont typeface="Arial" panose="020B0604020202020204" pitchFamily="34" charset="0"/>
              <a:buNone/>
            </a:pPr>
            <a:endParaRPr lang="fa-IR" altLang="fa-IR" sz="1800" dirty="0">
              <a:cs typeface="B Mitra" panose="00000400000000000000" pitchFamily="2" charset="-7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F470580-F8D7-450A-802C-2374C0F92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2209801"/>
            <a:ext cx="8702675" cy="4384674"/>
          </a:xfrm>
          <a:prstGeom prst="roundRect">
            <a:avLst>
              <a:gd name="adj" fmla="val 16667"/>
            </a:avLst>
          </a:prstGeom>
          <a:solidFill>
            <a:srgbClr val="EDDAEE"/>
          </a:solidFill>
          <a:ln w="19050" algn="ctr">
            <a:solidFill>
              <a:srgbClr val="3B3B64"/>
            </a:solidFill>
            <a:round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US" altLang="fa-I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Mitra" panose="00000400000000000000" pitchFamily="2" charset="-78"/>
            </a:endParaRP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7F35F78D-0044-4E1D-9FD0-F98DC4F7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3525"/>
            <a:ext cx="8915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7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E8D811AD-FEF6-48D4-928B-21427175E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B Mitra" panose="00000400000000000000" pitchFamily="2" charset="-78"/>
              </a:rPr>
              <a:t>مبانی نظری پژوهش</a:t>
            </a:r>
          </a:p>
          <a:p>
            <a:pPr marL="0" indent="0" algn="just" rtl="1">
              <a:buFont typeface="Arial" panose="020B0604020202020204" pitchFamily="34" charset="0"/>
              <a:buNone/>
            </a:pPr>
            <a:endParaRPr lang="fa-IR" altLang="fa-IR" sz="1800" dirty="0">
              <a:cs typeface="B Mitra" panose="00000400000000000000" pitchFamily="2" charset="-7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F470580-F8D7-450A-802C-2374C0F92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2209801"/>
            <a:ext cx="8702675" cy="4384674"/>
          </a:xfrm>
          <a:prstGeom prst="roundRect">
            <a:avLst>
              <a:gd name="adj" fmla="val 16667"/>
            </a:avLst>
          </a:prstGeom>
          <a:solidFill>
            <a:srgbClr val="EDDAEE"/>
          </a:solidFill>
          <a:ln w="19050" algn="ctr">
            <a:solidFill>
              <a:srgbClr val="3B3B64"/>
            </a:solidFill>
            <a:round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US" altLang="fa-I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Mitra" panose="00000400000000000000" pitchFamily="2" charset="-78"/>
            </a:endParaRP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7F35F78D-0044-4E1D-9FD0-F98DC4F7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3525"/>
            <a:ext cx="8915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39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902F04B1-2105-4204-8C05-B13DEDFB6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B Mitra" panose="00000400000000000000" pitchFamily="2" charset="-78"/>
              </a:rPr>
              <a:t>یافته‌های پژوهش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 rtl="1">
              <a:buFont typeface="Arial" panose="020B0604020202020204" pitchFamily="34" charset="0"/>
              <a:buNone/>
              <a:defRPr/>
            </a:pPr>
            <a:endParaRPr lang="fa-IR" altLang="fa-IR" sz="1800" dirty="0">
              <a:cs typeface="B Mitra" panose="00000400000000000000" pitchFamily="2" charset="-7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B205AB4-F492-4496-87E6-2BC96BAF2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33" y="2209801"/>
            <a:ext cx="8702675" cy="4384674"/>
          </a:xfrm>
          <a:prstGeom prst="roundRect">
            <a:avLst>
              <a:gd name="adj" fmla="val 16667"/>
            </a:avLst>
          </a:prstGeom>
          <a:solidFill>
            <a:srgbClr val="EDDAEE"/>
          </a:solidFill>
          <a:ln w="19050" algn="ctr">
            <a:solidFill>
              <a:srgbClr val="3B3B64"/>
            </a:solidFill>
            <a:round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>
              <a:spcBef>
                <a:spcPct val="0"/>
              </a:spcBef>
            </a:pPr>
            <a:endParaRPr lang="en-US" altLang="fa-IR" sz="2800"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525B8A35-ECDB-4794-BACF-ADE4655D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3525"/>
            <a:ext cx="8915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EE097B8-3112-49FE-85D3-1BC0055EB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B Mitra" panose="00000400000000000000" pitchFamily="2" charset="-78"/>
              </a:rPr>
              <a:t>یافته‌های پژوهش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 rtl="1">
              <a:buFont typeface="Arial" panose="020B0604020202020204" pitchFamily="34" charset="0"/>
              <a:buNone/>
              <a:defRPr/>
            </a:pPr>
            <a:endParaRPr lang="fa-IR" altLang="fa-IR" sz="1800" dirty="0">
              <a:cs typeface="B Mitra" panose="00000400000000000000" pitchFamily="2" charset="-7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A461E1E-93B8-46D8-B9B7-4E29A17D3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2209800"/>
            <a:ext cx="8702675" cy="4384675"/>
          </a:xfrm>
          <a:prstGeom prst="roundRect">
            <a:avLst>
              <a:gd name="adj" fmla="val 16667"/>
            </a:avLst>
          </a:prstGeom>
          <a:solidFill>
            <a:srgbClr val="EDDAEE"/>
          </a:solidFill>
          <a:ln w="19050" algn="ctr">
            <a:solidFill>
              <a:srgbClr val="3B3B64"/>
            </a:solidFill>
            <a:round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>
              <a:spcBef>
                <a:spcPct val="0"/>
              </a:spcBef>
            </a:pPr>
            <a:endParaRPr lang="en-US" altLang="fa-IR" sz="2800"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AC2D73FB-B692-47A1-84EF-83476966F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3525"/>
            <a:ext cx="8915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61</Words>
  <Application>Microsoft Office PowerPoint</Application>
  <PresentationFormat>On-screen Show (4:3)</PresentationFormat>
  <Paragraphs>31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Adobe Arabic SHIN</vt:lpstr>
      <vt:lpstr>Arial</vt:lpstr>
      <vt:lpstr>Calibri</vt:lpstr>
      <vt:lpstr>Times New Roman</vt:lpstr>
      <vt:lpstr>Office Theme</vt:lpstr>
      <vt:lpstr>PowerPoint Presentation</vt:lpstr>
      <vt:lpstr>عنوان پژوهش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مقاله (bold-titr 30) اسامی نویسندگان (B nazanin 20- bold)</dc:title>
  <dc:creator>pc6</dc:creator>
  <cp:lastModifiedBy>cfu.yazd.dr movahhed</cp:lastModifiedBy>
  <cp:revision>42</cp:revision>
  <dcterms:created xsi:type="dcterms:W3CDTF">2015-06-07T07:08:15Z</dcterms:created>
  <dcterms:modified xsi:type="dcterms:W3CDTF">2022-05-01T08:20:43Z</dcterms:modified>
</cp:coreProperties>
</file>