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8000663" cy="25199975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41313" indent="115888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84213" indent="230188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027113" indent="344488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370013" indent="458788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4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4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4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4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937">
          <p15:clr>
            <a:srgbClr val="A4A3A4"/>
          </p15:clr>
        </p15:guide>
        <p15:guide id="2" pos="567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3399"/>
    <a:srgbClr val="0000FF"/>
    <a:srgbClr val="CCECFF"/>
    <a:srgbClr val="FFFF99"/>
    <a:srgbClr val="C2F781"/>
    <a:srgbClr val="ABF452"/>
    <a:srgbClr val="FFFFCC"/>
    <a:srgbClr val="FFFF66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30" d="100"/>
          <a:sy n="30" d="100"/>
        </p:scale>
        <p:origin x="2838" y="402"/>
      </p:cViewPr>
      <p:guideLst>
        <p:guide orient="horz" pos="7937"/>
        <p:guide pos="56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B91D35-7467-462E-AFEC-652F2EC6B720}" type="doc">
      <dgm:prSet loTypeId="urn:microsoft.com/office/officeart/2005/8/layout/chevron2" loCatId="list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pPr rtl="1"/>
          <a:endParaRPr lang="fa-IR"/>
        </a:p>
      </dgm:t>
    </dgm:pt>
    <dgm:pt modelId="{FAFA5A45-FE89-4A47-AF72-E865269A4107}">
      <dgm:prSet phldrT="[Text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ctr" rtl="1"/>
          <a:endParaRPr lang="fa-IR" sz="2000" dirty="0">
            <a:cs typeface="B Mitra" pitchFamily="2" charset="-78"/>
          </a:endParaRPr>
        </a:p>
      </dgm:t>
    </dgm:pt>
    <dgm:pt modelId="{C7F276FE-DE69-4DAB-BDBD-BB0585886BC5}" type="parTrans" cxnId="{4C90A390-661A-44E7-9DCE-88616DA9EF47}">
      <dgm:prSet/>
      <dgm:spPr/>
      <dgm:t>
        <a:bodyPr/>
        <a:lstStyle/>
        <a:p>
          <a:pPr rtl="1"/>
          <a:endParaRPr lang="fa-IR"/>
        </a:p>
      </dgm:t>
    </dgm:pt>
    <dgm:pt modelId="{B72B3CF7-A7AE-4EB5-9CC0-064CE4C36884}" type="sibTrans" cxnId="{4C90A390-661A-44E7-9DCE-88616DA9EF47}">
      <dgm:prSet/>
      <dgm:spPr/>
      <dgm:t>
        <a:bodyPr/>
        <a:lstStyle/>
        <a:p>
          <a:pPr rtl="1"/>
          <a:endParaRPr lang="fa-IR"/>
        </a:p>
      </dgm:t>
    </dgm:pt>
    <dgm:pt modelId="{537B555A-424B-4041-999A-BD9E9D998B07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ctr" rtl="1"/>
          <a:endParaRPr lang="fa-IR" sz="2000" dirty="0">
            <a:cs typeface="B Mitra" pitchFamily="2" charset="-78"/>
          </a:endParaRPr>
        </a:p>
      </dgm:t>
    </dgm:pt>
    <dgm:pt modelId="{CD3FD9AB-79C1-4A36-B518-21FE4CE64273}" type="parTrans" cxnId="{13122061-9744-4A53-BDC1-9EDED07D131F}">
      <dgm:prSet/>
      <dgm:spPr/>
      <dgm:t>
        <a:bodyPr/>
        <a:lstStyle/>
        <a:p>
          <a:pPr rtl="1"/>
          <a:endParaRPr lang="fa-IR"/>
        </a:p>
      </dgm:t>
    </dgm:pt>
    <dgm:pt modelId="{74DFB57C-7D6D-4E02-875D-8D07F5C19A78}" type="sibTrans" cxnId="{13122061-9744-4A53-BDC1-9EDED07D131F}">
      <dgm:prSet/>
      <dgm:spPr/>
      <dgm:t>
        <a:bodyPr/>
        <a:lstStyle/>
        <a:p>
          <a:pPr rtl="1"/>
          <a:endParaRPr lang="fa-IR"/>
        </a:p>
      </dgm:t>
    </dgm:pt>
    <dgm:pt modelId="{2AED7916-B028-454F-A2C3-62CE7733AFAA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1"/>
          <a:r>
            <a:rPr lang="fa-IR" sz="1600" dirty="0">
              <a:cs typeface="B Mitra" pitchFamily="2" charset="-78"/>
            </a:rPr>
            <a:t>   </a:t>
          </a:r>
        </a:p>
      </dgm:t>
    </dgm:pt>
    <dgm:pt modelId="{E5F641D1-75E4-4B03-A4BF-4E4F40C7633E}" type="parTrans" cxnId="{45DB9827-795C-4AB0-AD44-2D71A91473AF}">
      <dgm:prSet/>
      <dgm:spPr/>
      <dgm:t>
        <a:bodyPr/>
        <a:lstStyle/>
        <a:p>
          <a:pPr rtl="1"/>
          <a:endParaRPr lang="fa-IR"/>
        </a:p>
      </dgm:t>
    </dgm:pt>
    <dgm:pt modelId="{06AE5EB0-48FE-4681-A592-522298C07F0E}" type="sibTrans" cxnId="{45DB9827-795C-4AB0-AD44-2D71A91473AF}">
      <dgm:prSet/>
      <dgm:spPr/>
      <dgm:t>
        <a:bodyPr/>
        <a:lstStyle/>
        <a:p>
          <a:pPr rtl="1"/>
          <a:endParaRPr lang="fa-IR"/>
        </a:p>
      </dgm:t>
    </dgm:pt>
    <dgm:pt modelId="{71818651-0C3D-4FF7-9E19-6CC14526D31A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ctr" rtl="1"/>
          <a:endParaRPr lang="fa-IR" sz="2000" dirty="0">
            <a:cs typeface="B Mitra" pitchFamily="2" charset="-78"/>
          </a:endParaRPr>
        </a:p>
      </dgm:t>
    </dgm:pt>
    <dgm:pt modelId="{1C6325BD-A6D9-472A-BC97-9E2ABE79C04E}" type="parTrans" cxnId="{2C5C20DF-20D3-455D-A2E9-3A5447A04BD7}">
      <dgm:prSet/>
      <dgm:spPr/>
      <dgm:t>
        <a:bodyPr/>
        <a:lstStyle/>
        <a:p>
          <a:pPr rtl="1"/>
          <a:endParaRPr lang="fa-IR"/>
        </a:p>
      </dgm:t>
    </dgm:pt>
    <dgm:pt modelId="{54C26C57-205A-4D63-AD9F-7BA3A88F2EF8}" type="sibTrans" cxnId="{2C5C20DF-20D3-455D-A2E9-3A5447A04BD7}">
      <dgm:prSet/>
      <dgm:spPr/>
      <dgm:t>
        <a:bodyPr/>
        <a:lstStyle/>
        <a:p>
          <a:pPr rtl="1"/>
          <a:endParaRPr lang="fa-IR"/>
        </a:p>
      </dgm:t>
    </dgm:pt>
    <dgm:pt modelId="{913344A4-8C21-4561-951E-4607621C6580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1"/>
          <a:r>
            <a:rPr lang="fa-IR" sz="1600" dirty="0">
              <a:cs typeface="B Mitra" pitchFamily="2" charset="-78"/>
            </a:rPr>
            <a:t>    </a:t>
          </a:r>
        </a:p>
      </dgm:t>
    </dgm:pt>
    <dgm:pt modelId="{5B354D18-F946-4EA0-8C6F-34FE28164B55}" type="parTrans" cxnId="{ED670F42-56E5-4537-AB5D-D4FBE660E415}">
      <dgm:prSet/>
      <dgm:spPr/>
      <dgm:t>
        <a:bodyPr/>
        <a:lstStyle/>
        <a:p>
          <a:pPr rtl="1"/>
          <a:endParaRPr lang="fa-IR"/>
        </a:p>
      </dgm:t>
    </dgm:pt>
    <dgm:pt modelId="{180AF444-1A35-4445-B316-86E69510DFEB}" type="sibTrans" cxnId="{ED670F42-56E5-4537-AB5D-D4FBE660E415}">
      <dgm:prSet/>
      <dgm:spPr/>
      <dgm:t>
        <a:bodyPr/>
        <a:lstStyle/>
        <a:p>
          <a:pPr rtl="1"/>
          <a:endParaRPr lang="fa-IR"/>
        </a:p>
      </dgm:t>
    </dgm:pt>
    <dgm:pt modelId="{08717678-CC20-4085-8B7D-D4B5B476D3FB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1"/>
          <a:r>
            <a:rPr lang="fa-IR" sz="2000" dirty="0">
              <a:cs typeface="B Nazanin" panose="00000400000000000000" pitchFamily="2" charset="-78"/>
            </a:rPr>
            <a:t>    </a:t>
          </a:r>
        </a:p>
      </dgm:t>
    </dgm:pt>
    <dgm:pt modelId="{9E4E5B4C-0529-497C-858B-EABE15AA7A52}" type="sibTrans" cxnId="{9F4FBD5E-5C58-4639-A843-D98AA0BADAEF}">
      <dgm:prSet/>
      <dgm:spPr/>
      <dgm:t>
        <a:bodyPr/>
        <a:lstStyle/>
        <a:p>
          <a:pPr rtl="1"/>
          <a:endParaRPr lang="fa-IR"/>
        </a:p>
      </dgm:t>
    </dgm:pt>
    <dgm:pt modelId="{F3374DDC-F1F8-45D1-BA13-F28D80FB4B4D}" type="parTrans" cxnId="{9F4FBD5E-5C58-4639-A843-D98AA0BADAEF}">
      <dgm:prSet/>
      <dgm:spPr/>
      <dgm:t>
        <a:bodyPr/>
        <a:lstStyle/>
        <a:p>
          <a:pPr rtl="1"/>
          <a:endParaRPr lang="fa-IR"/>
        </a:p>
      </dgm:t>
    </dgm:pt>
    <dgm:pt modelId="{B1021CB2-DF11-4B68-9422-37C9350D703F}" type="pres">
      <dgm:prSet presAssocID="{66B91D35-7467-462E-AFEC-652F2EC6B720}" presName="linearFlow" presStyleCnt="0">
        <dgm:presLayoutVars>
          <dgm:dir/>
          <dgm:animLvl val="lvl"/>
          <dgm:resizeHandles val="exact"/>
        </dgm:presLayoutVars>
      </dgm:prSet>
      <dgm:spPr/>
    </dgm:pt>
    <dgm:pt modelId="{9613B1E1-4628-452D-BF42-6A3841C3CBB1}" type="pres">
      <dgm:prSet presAssocID="{FAFA5A45-FE89-4A47-AF72-E865269A4107}" presName="composite" presStyleCnt="0"/>
      <dgm:spPr/>
    </dgm:pt>
    <dgm:pt modelId="{F4AACC17-16CD-4EAA-86D6-C1F7F943501B}" type="pres">
      <dgm:prSet presAssocID="{FAFA5A45-FE89-4A47-AF72-E865269A4107}" presName="parentText" presStyleLbl="alignNode1" presStyleIdx="0" presStyleCnt="3" custLinFactNeighborY="29953">
        <dgm:presLayoutVars>
          <dgm:chMax val="1"/>
          <dgm:bulletEnabled val="1"/>
        </dgm:presLayoutVars>
      </dgm:prSet>
      <dgm:spPr/>
    </dgm:pt>
    <dgm:pt modelId="{66FBD46B-444C-4810-B38F-DE78947851FC}" type="pres">
      <dgm:prSet presAssocID="{FAFA5A45-FE89-4A47-AF72-E865269A4107}" presName="descendantText" presStyleLbl="alignAcc1" presStyleIdx="0" presStyleCnt="3" custScaleY="114551" custLinFactNeighborY="51585">
        <dgm:presLayoutVars>
          <dgm:bulletEnabled val="1"/>
        </dgm:presLayoutVars>
      </dgm:prSet>
      <dgm:spPr/>
    </dgm:pt>
    <dgm:pt modelId="{3D4E6893-5059-4546-B7BF-A73D31BFBC3E}" type="pres">
      <dgm:prSet presAssocID="{B72B3CF7-A7AE-4EB5-9CC0-064CE4C36884}" presName="sp" presStyleCnt="0"/>
      <dgm:spPr/>
    </dgm:pt>
    <dgm:pt modelId="{39375D8F-952D-4FD2-9B5E-F0002DD0EF21}" type="pres">
      <dgm:prSet presAssocID="{537B555A-424B-4041-999A-BD9E9D998B07}" presName="composite" presStyleCnt="0"/>
      <dgm:spPr/>
    </dgm:pt>
    <dgm:pt modelId="{5F591984-2349-42D7-B9FE-88A1E10F8602}" type="pres">
      <dgm:prSet presAssocID="{537B555A-424B-4041-999A-BD9E9D998B07}" presName="parentText" presStyleLbl="alignNode1" presStyleIdx="1" presStyleCnt="3" custLinFactNeighborY="14624">
        <dgm:presLayoutVars>
          <dgm:chMax val="1"/>
          <dgm:bulletEnabled val="1"/>
        </dgm:presLayoutVars>
      </dgm:prSet>
      <dgm:spPr/>
    </dgm:pt>
    <dgm:pt modelId="{3E2433CD-405C-4DA6-803E-59C088419903}" type="pres">
      <dgm:prSet presAssocID="{537B555A-424B-4041-999A-BD9E9D998B07}" presName="descendantText" presStyleLbl="alignAcc1" presStyleIdx="1" presStyleCnt="3" custScaleY="142464" custLinFactNeighborY="33306">
        <dgm:presLayoutVars>
          <dgm:bulletEnabled val="1"/>
        </dgm:presLayoutVars>
      </dgm:prSet>
      <dgm:spPr/>
    </dgm:pt>
    <dgm:pt modelId="{74ADA1F7-7EC4-442D-AC76-D454AEEF8C5B}" type="pres">
      <dgm:prSet presAssocID="{74DFB57C-7D6D-4E02-875D-8D07F5C19A78}" presName="sp" presStyleCnt="0"/>
      <dgm:spPr/>
    </dgm:pt>
    <dgm:pt modelId="{67DC7899-B921-420C-8905-7CF642B552C8}" type="pres">
      <dgm:prSet presAssocID="{71818651-0C3D-4FF7-9E19-6CC14526D31A}" presName="composite" presStyleCnt="0"/>
      <dgm:spPr/>
    </dgm:pt>
    <dgm:pt modelId="{15DD36A5-5968-4E77-A73A-2BC8DC6C25D4}" type="pres">
      <dgm:prSet presAssocID="{71818651-0C3D-4FF7-9E19-6CC14526D31A}" presName="parentText" presStyleLbl="alignNode1" presStyleIdx="2" presStyleCnt="3" custLinFactNeighborX="0" custLinFactNeighborY="24945">
        <dgm:presLayoutVars>
          <dgm:chMax val="1"/>
          <dgm:bulletEnabled val="1"/>
        </dgm:presLayoutVars>
      </dgm:prSet>
      <dgm:spPr/>
    </dgm:pt>
    <dgm:pt modelId="{D33D98DB-540F-4DB5-8E6B-8D43841E083F}" type="pres">
      <dgm:prSet presAssocID="{71818651-0C3D-4FF7-9E19-6CC14526D31A}" presName="descendantText" presStyleLbl="alignAcc1" presStyleIdx="2" presStyleCnt="3" custScaleY="135390" custLinFactNeighborY="26149">
        <dgm:presLayoutVars>
          <dgm:bulletEnabled val="1"/>
        </dgm:presLayoutVars>
      </dgm:prSet>
      <dgm:spPr/>
    </dgm:pt>
  </dgm:ptLst>
  <dgm:cxnLst>
    <dgm:cxn modelId="{767C2D06-1E8D-4BC5-9B98-7120A5072B89}" type="presOf" srcId="{08717678-CC20-4085-8B7D-D4B5B476D3FB}" destId="{66FBD46B-444C-4810-B38F-DE78947851FC}" srcOrd="0" destOrd="0" presId="urn:microsoft.com/office/officeart/2005/8/layout/chevron2"/>
    <dgm:cxn modelId="{4FEED00A-3EFD-48A9-8630-5D3240BF1D4D}" type="presOf" srcId="{71818651-0C3D-4FF7-9E19-6CC14526D31A}" destId="{15DD36A5-5968-4E77-A73A-2BC8DC6C25D4}" srcOrd="0" destOrd="0" presId="urn:microsoft.com/office/officeart/2005/8/layout/chevron2"/>
    <dgm:cxn modelId="{DFFE8C11-F72F-4E08-9AAB-0F11C4EB695D}" type="presOf" srcId="{537B555A-424B-4041-999A-BD9E9D998B07}" destId="{5F591984-2349-42D7-B9FE-88A1E10F8602}" srcOrd="0" destOrd="0" presId="urn:microsoft.com/office/officeart/2005/8/layout/chevron2"/>
    <dgm:cxn modelId="{8D189D24-2C04-4930-8276-A9AD5D3774C1}" type="presOf" srcId="{66B91D35-7467-462E-AFEC-652F2EC6B720}" destId="{B1021CB2-DF11-4B68-9422-37C9350D703F}" srcOrd="0" destOrd="0" presId="urn:microsoft.com/office/officeart/2005/8/layout/chevron2"/>
    <dgm:cxn modelId="{45DB9827-795C-4AB0-AD44-2D71A91473AF}" srcId="{537B555A-424B-4041-999A-BD9E9D998B07}" destId="{2AED7916-B028-454F-A2C3-62CE7733AFAA}" srcOrd="0" destOrd="0" parTransId="{E5F641D1-75E4-4B03-A4BF-4E4F40C7633E}" sibTransId="{06AE5EB0-48FE-4681-A592-522298C07F0E}"/>
    <dgm:cxn modelId="{9F4FBD5E-5C58-4639-A843-D98AA0BADAEF}" srcId="{FAFA5A45-FE89-4A47-AF72-E865269A4107}" destId="{08717678-CC20-4085-8B7D-D4B5B476D3FB}" srcOrd="0" destOrd="0" parTransId="{F3374DDC-F1F8-45D1-BA13-F28D80FB4B4D}" sibTransId="{9E4E5B4C-0529-497C-858B-EABE15AA7A52}"/>
    <dgm:cxn modelId="{13122061-9744-4A53-BDC1-9EDED07D131F}" srcId="{66B91D35-7467-462E-AFEC-652F2EC6B720}" destId="{537B555A-424B-4041-999A-BD9E9D998B07}" srcOrd="1" destOrd="0" parTransId="{CD3FD9AB-79C1-4A36-B518-21FE4CE64273}" sibTransId="{74DFB57C-7D6D-4E02-875D-8D07F5C19A78}"/>
    <dgm:cxn modelId="{ED670F42-56E5-4537-AB5D-D4FBE660E415}" srcId="{71818651-0C3D-4FF7-9E19-6CC14526D31A}" destId="{913344A4-8C21-4561-951E-4607621C6580}" srcOrd="0" destOrd="0" parTransId="{5B354D18-F946-4EA0-8C6F-34FE28164B55}" sibTransId="{180AF444-1A35-4445-B316-86E69510DFEB}"/>
    <dgm:cxn modelId="{3B742386-D37E-4BB7-B93A-DBFB1F4D1BD2}" type="presOf" srcId="{913344A4-8C21-4561-951E-4607621C6580}" destId="{D33D98DB-540F-4DB5-8E6B-8D43841E083F}" srcOrd="0" destOrd="0" presId="urn:microsoft.com/office/officeart/2005/8/layout/chevron2"/>
    <dgm:cxn modelId="{4C90A390-661A-44E7-9DCE-88616DA9EF47}" srcId="{66B91D35-7467-462E-AFEC-652F2EC6B720}" destId="{FAFA5A45-FE89-4A47-AF72-E865269A4107}" srcOrd="0" destOrd="0" parTransId="{C7F276FE-DE69-4DAB-BDBD-BB0585886BC5}" sibTransId="{B72B3CF7-A7AE-4EB5-9CC0-064CE4C36884}"/>
    <dgm:cxn modelId="{C776F694-C961-4F8E-A49E-A15681081402}" type="presOf" srcId="{2AED7916-B028-454F-A2C3-62CE7733AFAA}" destId="{3E2433CD-405C-4DA6-803E-59C088419903}" srcOrd="0" destOrd="0" presId="urn:microsoft.com/office/officeart/2005/8/layout/chevron2"/>
    <dgm:cxn modelId="{37AC25A3-78C9-4930-A4F2-BD5F2F3219E5}" type="presOf" srcId="{FAFA5A45-FE89-4A47-AF72-E865269A4107}" destId="{F4AACC17-16CD-4EAA-86D6-C1F7F943501B}" srcOrd="0" destOrd="0" presId="urn:microsoft.com/office/officeart/2005/8/layout/chevron2"/>
    <dgm:cxn modelId="{2C5C20DF-20D3-455D-A2E9-3A5447A04BD7}" srcId="{66B91D35-7467-462E-AFEC-652F2EC6B720}" destId="{71818651-0C3D-4FF7-9E19-6CC14526D31A}" srcOrd="2" destOrd="0" parTransId="{1C6325BD-A6D9-472A-BC97-9E2ABE79C04E}" sibTransId="{54C26C57-205A-4D63-AD9F-7BA3A88F2EF8}"/>
    <dgm:cxn modelId="{1B373104-2F6C-484E-A0A5-1FD62C534395}" type="presParOf" srcId="{B1021CB2-DF11-4B68-9422-37C9350D703F}" destId="{9613B1E1-4628-452D-BF42-6A3841C3CBB1}" srcOrd="0" destOrd="0" presId="urn:microsoft.com/office/officeart/2005/8/layout/chevron2"/>
    <dgm:cxn modelId="{1D134791-66E9-4DAE-9039-E30457936ACC}" type="presParOf" srcId="{9613B1E1-4628-452D-BF42-6A3841C3CBB1}" destId="{F4AACC17-16CD-4EAA-86D6-C1F7F943501B}" srcOrd="0" destOrd="0" presId="urn:microsoft.com/office/officeart/2005/8/layout/chevron2"/>
    <dgm:cxn modelId="{A3EA7A61-38CC-471B-9438-F94A679F6882}" type="presParOf" srcId="{9613B1E1-4628-452D-BF42-6A3841C3CBB1}" destId="{66FBD46B-444C-4810-B38F-DE78947851FC}" srcOrd="1" destOrd="0" presId="urn:microsoft.com/office/officeart/2005/8/layout/chevron2"/>
    <dgm:cxn modelId="{BC462991-2A3E-4745-A9B7-89194F6B1224}" type="presParOf" srcId="{B1021CB2-DF11-4B68-9422-37C9350D703F}" destId="{3D4E6893-5059-4546-B7BF-A73D31BFBC3E}" srcOrd="1" destOrd="0" presId="urn:microsoft.com/office/officeart/2005/8/layout/chevron2"/>
    <dgm:cxn modelId="{24D70FA7-0A63-4CD6-94DE-95FDC39385FD}" type="presParOf" srcId="{B1021CB2-DF11-4B68-9422-37C9350D703F}" destId="{39375D8F-952D-4FD2-9B5E-F0002DD0EF21}" srcOrd="2" destOrd="0" presId="urn:microsoft.com/office/officeart/2005/8/layout/chevron2"/>
    <dgm:cxn modelId="{F656A858-E80D-4143-B3B7-1CEEBD129A44}" type="presParOf" srcId="{39375D8F-952D-4FD2-9B5E-F0002DD0EF21}" destId="{5F591984-2349-42D7-B9FE-88A1E10F8602}" srcOrd="0" destOrd="0" presId="urn:microsoft.com/office/officeart/2005/8/layout/chevron2"/>
    <dgm:cxn modelId="{71671D6D-4330-4771-A29E-07CFEE991D3A}" type="presParOf" srcId="{39375D8F-952D-4FD2-9B5E-F0002DD0EF21}" destId="{3E2433CD-405C-4DA6-803E-59C088419903}" srcOrd="1" destOrd="0" presId="urn:microsoft.com/office/officeart/2005/8/layout/chevron2"/>
    <dgm:cxn modelId="{86FB5A37-3360-447C-84F6-AA48B20B2FBA}" type="presParOf" srcId="{B1021CB2-DF11-4B68-9422-37C9350D703F}" destId="{74ADA1F7-7EC4-442D-AC76-D454AEEF8C5B}" srcOrd="3" destOrd="0" presId="urn:microsoft.com/office/officeart/2005/8/layout/chevron2"/>
    <dgm:cxn modelId="{B9B693F0-23AA-4C08-91BE-E5ED93249196}" type="presParOf" srcId="{B1021CB2-DF11-4B68-9422-37C9350D703F}" destId="{67DC7899-B921-420C-8905-7CF642B552C8}" srcOrd="4" destOrd="0" presId="urn:microsoft.com/office/officeart/2005/8/layout/chevron2"/>
    <dgm:cxn modelId="{F2636778-B1AB-4EC2-B4FF-A26F96EE7913}" type="presParOf" srcId="{67DC7899-B921-420C-8905-7CF642B552C8}" destId="{15DD36A5-5968-4E77-A73A-2BC8DC6C25D4}" srcOrd="0" destOrd="0" presId="urn:microsoft.com/office/officeart/2005/8/layout/chevron2"/>
    <dgm:cxn modelId="{D918235C-CC97-401C-A9B2-F54AD8F20A6F}" type="presParOf" srcId="{67DC7899-B921-420C-8905-7CF642B552C8}" destId="{D33D98DB-540F-4DB5-8E6B-8D43841E083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AACC17-16CD-4EAA-86D6-C1F7F943501B}">
      <dsp:nvSpPr>
        <dsp:cNvPr id="0" name=""/>
        <dsp:cNvSpPr/>
      </dsp:nvSpPr>
      <dsp:spPr>
        <a:xfrm rot="5400000">
          <a:off x="-202316" y="672662"/>
          <a:ext cx="1348778" cy="944145"/>
        </a:xfrm>
        <a:prstGeom prst="chevron">
          <a:avLst/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2000" kern="1200" dirty="0">
            <a:cs typeface="B Mitra" pitchFamily="2" charset="-78"/>
          </a:endParaRPr>
        </a:p>
      </dsp:txBody>
      <dsp:txXfrm rot="-5400000">
        <a:off x="1" y="942419"/>
        <a:ext cx="944145" cy="404633"/>
      </dsp:txXfrm>
    </dsp:sp>
    <dsp:sp modelId="{66FBD46B-444C-4810-B38F-DE78947851FC}">
      <dsp:nvSpPr>
        <dsp:cNvPr id="0" name=""/>
        <dsp:cNvSpPr/>
      </dsp:nvSpPr>
      <dsp:spPr>
        <a:xfrm rot="5400000">
          <a:off x="4624620" y="-3225665"/>
          <a:ext cx="1004275" cy="8365226"/>
        </a:xfrm>
        <a:prstGeom prst="round2Same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000" kern="1200" dirty="0">
              <a:cs typeface="B Nazanin" panose="00000400000000000000" pitchFamily="2" charset="-78"/>
            </a:rPr>
            <a:t>    </a:t>
          </a:r>
        </a:p>
      </dsp:txBody>
      <dsp:txXfrm rot="-5400000">
        <a:off x="944145" y="503835"/>
        <a:ext cx="8316201" cy="906225"/>
      </dsp:txXfrm>
    </dsp:sp>
    <dsp:sp modelId="{5F591984-2349-42D7-B9FE-88A1E10F8602}">
      <dsp:nvSpPr>
        <dsp:cNvPr id="0" name=""/>
        <dsp:cNvSpPr/>
      </dsp:nvSpPr>
      <dsp:spPr>
        <a:xfrm rot="5400000">
          <a:off x="-202316" y="1824797"/>
          <a:ext cx="1348778" cy="944145"/>
        </a:xfrm>
        <a:prstGeom prst="chevron">
          <a:avLst/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2000" kern="1200" dirty="0">
            <a:cs typeface="B Mitra" pitchFamily="2" charset="-78"/>
          </a:endParaRPr>
        </a:p>
      </dsp:txBody>
      <dsp:txXfrm rot="-5400000">
        <a:off x="1" y="2094554"/>
        <a:ext cx="944145" cy="404633"/>
      </dsp:txXfrm>
    </dsp:sp>
    <dsp:sp modelId="{3E2433CD-405C-4DA6-803E-59C088419903}">
      <dsp:nvSpPr>
        <dsp:cNvPr id="0" name=""/>
        <dsp:cNvSpPr/>
      </dsp:nvSpPr>
      <dsp:spPr>
        <a:xfrm rot="5400000">
          <a:off x="4502263" y="-2027029"/>
          <a:ext cx="1248990" cy="8365226"/>
        </a:xfrm>
        <a:prstGeom prst="round2Same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just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600" kern="1200" dirty="0">
              <a:cs typeface="B Mitra" pitchFamily="2" charset="-78"/>
            </a:rPr>
            <a:t>   </a:t>
          </a:r>
        </a:p>
      </dsp:txBody>
      <dsp:txXfrm rot="-5400000">
        <a:off x="944146" y="1592059"/>
        <a:ext cx="8304255" cy="1127048"/>
      </dsp:txXfrm>
    </dsp:sp>
    <dsp:sp modelId="{15DD36A5-5968-4E77-A73A-2BC8DC6C25D4}">
      <dsp:nvSpPr>
        <dsp:cNvPr id="0" name=""/>
        <dsp:cNvSpPr/>
      </dsp:nvSpPr>
      <dsp:spPr>
        <a:xfrm rot="5400000">
          <a:off x="-202316" y="2957994"/>
          <a:ext cx="1348778" cy="944145"/>
        </a:xfrm>
        <a:prstGeom prst="chevron">
          <a:avLst/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2000" kern="1200" dirty="0">
            <a:cs typeface="B Mitra" pitchFamily="2" charset="-78"/>
          </a:endParaRPr>
        </a:p>
      </dsp:txBody>
      <dsp:txXfrm rot="-5400000">
        <a:off x="1" y="3227751"/>
        <a:ext cx="944145" cy="404633"/>
      </dsp:txXfrm>
    </dsp:sp>
    <dsp:sp modelId="{D33D98DB-540F-4DB5-8E6B-8D43841E083F}">
      <dsp:nvSpPr>
        <dsp:cNvPr id="0" name=""/>
        <dsp:cNvSpPr/>
      </dsp:nvSpPr>
      <dsp:spPr>
        <a:xfrm rot="5400000">
          <a:off x="4533272" y="-761894"/>
          <a:ext cx="1186972" cy="8365226"/>
        </a:xfrm>
        <a:prstGeom prst="round2Same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just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600" kern="1200" dirty="0">
              <a:cs typeface="B Mitra" pitchFamily="2" charset="-78"/>
            </a:rPr>
            <a:t>    </a:t>
          </a:r>
        </a:p>
      </dsp:txBody>
      <dsp:txXfrm rot="-5400000">
        <a:off x="944146" y="2885175"/>
        <a:ext cx="8307283" cy="10710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0083" y="4124164"/>
            <a:ext cx="13500497" cy="8773325"/>
          </a:xfrm>
        </p:spPr>
        <p:txBody>
          <a:bodyPr anchor="b"/>
          <a:lstStyle>
            <a:lvl1pPr algn="ctr">
              <a:defRPr sz="8858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13235822"/>
            <a:ext cx="13500497" cy="6084159"/>
          </a:xfrm>
        </p:spPr>
        <p:txBody>
          <a:bodyPr/>
          <a:lstStyle>
            <a:lvl1pPr marL="0" indent="0" algn="ctr">
              <a:buNone/>
              <a:defRPr sz="3543"/>
            </a:lvl1pPr>
            <a:lvl2pPr marL="675010" indent="0" algn="ctr">
              <a:buNone/>
              <a:defRPr sz="2953"/>
            </a:lvl2pPr>
            <a:lvl3pPr marL="1350020" indent="0" algn="ctr">
              <a:buNone/>
              <a:defRPr sz="2658"/>
            </a:lvl3pPr>
            <a:lvl4pPr marL="2025030" indent="0" algn="ctr">
              <a:buNone/>
              <a:defRPr sz="2362"/>
            </a:lvl4pPr>
            <a:lvl5pPr marL="2700040" indent="0" algn="ctr">
              <a:buNone/>
              <a:defRPr sz="2362"/>
            </a:lvl5pPr>
            <a:lvl6pPr marL="3375050" indent="0" algn="ctr">
              <a:buNone/>
              <a:defRPr sz="2362"/>
            </a:lvl6pPr>
            <a:lvl7pPr marL="4050060" indent="0" algn="ctr">
              <a:buNone/>
              <a:defRPr sz="2362"/>
            </a:lvl7pPr>
            <a:lvl8pPr marL="4725071" indent="0" algn="ctr">
              <a:buNone/>
              <a:defRPr sz="2362"/>
            </a:lvl8pPr>
            <a:lvl9pPr marL="5400081" indent="0" algn="ctr">
              <a:buNone/>
              <a:defRPr sz="2362"/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188432-32DB-4DCB-828F-051712112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D0B69-1D28-4856-8E96-7514DB262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9987BF-4E28-43AD-B77B-0F82AE936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9F38E-2B29-4511-8690-A0B91BAD4CC8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727781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BFD53-390A-4CE1-A4D5-D3EE2F1C6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4ADC2-DA50-4BF6-BCE9-7C02DCD07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D91F9-BBF8-4BFF-AFF8-CAA28381F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3EE72-C2CD-47BD-B9CE-0A2ADDBC38A1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3425456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4" y="1341665"/>
            <a:ext cx="3881393" cy="213558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5" y="1341665"/>
            <a:ext cx="11419171" cy="213558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A9C61-03FC-4424-BF4A-7F238C0CA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99E8E-B2E3-4705-A498-EC985AA34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A7A83-676D-45F1-B1CB-08E2E6FE5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EF89F-5235-44FF-BBAB-C2EA9BB60968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3456313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A2A6C-876B-404D-B6A4-C7026848F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0FEA47-5C10-441A-A69B-E2500E3A6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7D8BB-8F0E-4422-BCDA-0226045AB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F9DE1-7132-4629-9574-EC3C453C8BC4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1255846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0" y="6282497"/>
            <a:ext cx="15525572" cy="10482488"/>
          </a:xfrm>
        </p:spPr>
        <p:txBody>
          <a:bodyPr anchor="b"/>
          <a:lstStyle>
            <a:lvl1pPr>
              <a:defRPr sz="8858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0" y="16864153"/>
            <a:ext cx="15525572" cy="5512493"/>
          </a:xfrm>
        </p:spPr>
        <p:txBody>
          <a:bodyPr/>
          <a:lstStyle>
            <a:lvl1pPr marL="0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1pPr>
            <a:lvl2pPr marL="675010" indent="0">
              <a:buNone/>
              <a:defRPr sz="2953">
                <a:solidFill>
                  <a:schemeClr val="tx1">
                    <a:tint val="75000"/>
                  </a:schemeClr>
                </a:solidFill>
              </a:defRPr>
            </a:lvl2pPr>
            <a:lvl3pPr marL="1350020" indent="0">
              <a:buNone/>
              <a:defRPr sz="2658">
                <a:solidFill>
                  <a:schemeClr val="tx1">
                    <a:tint val="75000"/>
                  </a:schemeClr>
                </a:solidFill>
              </a:defRPr>
            </a:lvl3pPr>
            <a:lvl4pPr marL="202503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4pPr>
            <a:lvl5pPr marL="270004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5pPr>
            <a:lvl6pPr marL="337505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6pPr>
            <a:lvl7pPr marL="405006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7pPr>
            <a:lvl8pPr marL="4725071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8pPr>
            <a:lvl9pPr marL="5400081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DA84C-4AD7-4AE5-907A-A38E05743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295DA-57CD-446F-AFAF-108E6E1BC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EFF17-C5EF-4991-88F6-386D0187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565FB-51CC-46F7-97B6-53B8C64A6094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3816717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6708326"/>
            <a:ext cx="7650282" cy="159891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6708326"/>
            <a:ext cx="7650282" cy="159891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D0AEDE0-FA26-41AC-9987-FC1E3101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1EB557F-6981-473B-8CDA-6D97AD355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8F80950-518E-4975-833D-110EDF7DD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A8EFB-F8EE-4261-8543-F8F670366182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266938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341667"/>
            <a:ext cx="15525572" cy="487083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1" y="6177496"/>
            <a:ext cx="7615123" cy="3027495"/>
          </a:xfrm>
        </p:spPr>
        <p:txBody>
          <a:bodyPr anchor="b"/>
          <a:lstStyle>
            <a:lvl1pPr marL="0" indent="0">
              <a:buNone/>
              <a:defRPr sz="3543" b="1"/>
            </a:lvl1pPr>
            <a:lvl2pPr marL="675010" indent="0">
              <a:buNone/>
              <a:defRPr sz="2953" b="1"/>
            </a:lvl2pPr>
            <a:lvl3pPr marL="1350020" indent="0">
              <a:buNone/>
              <a:defRPr sz="2658" b="1"/>
            </a:lvl3pPr>
            <a:lvl4pPr marL="2025030" indent="0">
              <a:buNone/>
              <a:defRPr sz="2362" b="1"/>
            </a:lvl4pPr>
            <a:lvl5pPr marL="2700040" indent="0">
              <a:buNone/>
              <a:defRPr sz="2362" b="1"/>
            </a:lvl5pPr>
            <a:lvl6pPr marL="3375050" indent="0">
              <a:buNone/>
              <a:defRPr sz="2362" b="1"/>
            </a:lvl6pPr>
            <a:lvl7pPr marL="4050060" indent="0">
              <a:buNone/>
              <a:defRPr sz="2362" b="1"/>
            </a:lvl7pPr>
            <a:lvl8pPr marL="4725071" indent="0">
              <a:buNone/>
              <a:defRPr sz="2362" b="1"/>
            </a:lvl8pPr>
            <a:lvl9pPr marL="5400081" indent="0">
              <a:buNone/>
              <a:defRPr sz="236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1" y="9204991"/>
            <a:ext cx="7615123" cy="135391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6" y="6177496"/>
            <a:ext cx="7652626" cy="3027495"/>
          </a:xfrm>
        </p:spPr>
        <p:txBody>
          <a:bodyPr anchor="b"/>
          <a:lstStyle>
            <a:lvl1pPr marL="0" indent="0">
              <a:buNone/>
              <a:defRPr sz="3543" b="1"/>
            </a:lvl1pPr>
            <a:lvl2pPr marL="675010" indent="0">
              <a:buNone/>
              <a:defRPr sz="2953" b="1"/>
            </a:lvl2pPr>
            <a:lvl3pPr marL="1350020" indent="0">
              <a:buNone/>
              <a:defRPr sz="2658" b="1"/>
            </a:lvl3pPr>
            <a:lvl4pPr marL="2025030" indent="0">
              <a:buNone/>
              <a:defRPr sz="2362" b="1"/>
            </a:lvl4pPr>
            <a:lvl5pPr marL="2700040" indent="0">
              <a:buNone/>
              <a:defRPr sz="2362" b="1"/>
            </a:lvl5pPr>
            <a:lvl6pPr marL="3375050" indent="0">
              <a:buNone/>
              <a:defRPr sz="2362" b="1"/>
            </a:lvl6pPr>
            <a:lvl7pPr marL="4050060" indent="0">
              <a:buNone/>
              <a:defRPr sz="2362" b="1"/>
            </a:lvl7pPr>
            <a:lvl8pPr marL="4725071" indent="0">
              <a:buNone/>
              <a:defRPr sz="2362" b="1"/>
            </a:lvl8pPr>
            <a:lvl9pPr marL="5400081" indent="0">
              <a:buNone/>
              <a:defRPr sz="236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6" y="9204991"/>
            <a:ext cx="7652626" cy="135391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2289863-AC18-4079-B0F3-5837B57A5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DE9EFCC-A1AB-4BBE-A54B-7441D878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E0E2AB4-F2A1-4378-92AB-BB09DB9AF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41CC0-A173-4CFC-BCE7-DCBC272E1C39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29966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A3C1846-9E0B-4A8A-8DFD-07DC1FFE6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FC07E3B-CF8F-4915-86F6-81611C1E4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B352B67-74CC-4F09-B0CE-267D74C6A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23020-2ADA-4940-A5A0-3BE1DAF13E4D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4143864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1DF3011-2CB1-4584-B85A-92E7F494C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0262122-61CE-45BC-836D-2E2B202B6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12AF5A8-CDAC-46A0-B638-10D974492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8F22F-2663-41B8-9AFB-0941CD7E81DB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2989558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1" y="1679998"/>
            <a:ext cx="5805682" cy="587999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3628331"/>
            <a:ext cx="9112836" cy="17908316"/>
          </a:xfrm>
        </p:spPr>
        <p:txBody>
          <a:bodyPr/>
          <a:lstStyle>
            <a:lvl1pPr>
              <a:defRPr sz="4724"/>
            </a:lvl1pPr>
            <a:lvl2pPr>
              <a:defRPr sz="4134"/>
            </a:lvl2pPr>
            <a:lvl3pPr>
              <a:defRPr sz="3543"/>
            </a:lvl3pPr>
            <a:lvl4pPr>
              <a:defRPr sz="2953"/>
            </a:lvl4pPr>
            <a:lvl5pPr>
              <a:defRPr sz="2953"/>
            </a:lvl5pPr>
            <a:lvl6pPr>
              <a:defRPr sz="2953"/>
            </a:lvl6pPr>
            <a:lvl7pPr>
              <a:defRPr sz="2953"/>
            </a:lvl7pPr>
            <a:lvl8pPr>
              <a:defRPr sz="2953"/>
            </a:lvl8pPr>
            <a:lvl9pPr>
              <a:defRPr sz="29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1" y="7559993"/>
            <a:ext cx="5805682" cy="14005821"/>
          </a:xfrm>
        </p:spPr>
        <p:txBody>
          <a:bodyPr/>
          <a:lstStyle>
            <a:lvl1pPr marL="0" indent="0">
              <a:buNone/>
              <a:defRPr sz="2362"/>
            </a:lvl1pPr>
            <a:lvl2pPr marL="675010" indent="0">
              <a:buNone/>
              <a:defRPr sz="2067"/>
            </a:lvl2pPr>
            <a:lvl3pPr marL="1350020" indent="0">
              <a:buNone/>
              <a:defRPr sz="1772"/>
            </a:lvl3pPr>
            <a:lvl4pPr marL="2025030" indent="0">
              <a:buNone/>
              <a:defRPr sz="1476"/>
            </a:lvl4pPr>
            <a:lvl5pPr marL="2700040" indent="0">
              <a:buNone/>
              <a:defRPr sz="1476"/>
            </a:lvl5pPr>
            <a:lvl6pPr marL="3375050" indent="0">
              <a:buNone/>
              <a:defRPr sz="1476"/>
            </a:lvl6pPr>
            <a:lvl7pPr marL="4050060" indent="0">
              <a:buNone/>
              <a:defRPr sz="1476"/>
            </a:lvl7pPr>
            <a:lvl8pPr marL="4725071" indent="0">
              <a:buNone/>
              <a:defRPr sz="1476"/>
            </a:lvl8pPr>
            <a:lvl9pPr marL="5400081" indent="0">
              <a:buNone/>
              <a:defRPr sz="147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15C2652-A1DD-4031-B3C1-7D5112DAC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12D414D-012D-4FC7-AFB8-0793A040E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BD6EDD7-36A2-4A97-B571-CEC7052E5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8F9F4-9E5C-4BC6-A32A-10E72B16F91F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734036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1" y="1679998"/>
            <a:ext cx="5805682" cy="587999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652626" y="3628331"/>
            <a:ext cx="9112836" cy="17908316"/>
          </a:xfrm>
        </p:spPr>
        <p:txBody>
          <a:bodyPr rtlCol="1">
            <a:normAutofit/>
          </a:bodyPr>
          <a:lstStyle>
            <a:lvl1pPr marL="0" indent="0">
              <a:buNone/>
              <a:defRPr sz="4724"/>
            </a:lvl1pPr>
            <a:lvl2pPr marL="675010" indent="0">
              <a:buNone/>
              <a:defRPr sz="4134"/>
            </a:lvl2pPr>
            <a:lvl3pPr marL="1350020" indent="0">
              <a:buNone/>
              <a:defRPr sz="3543"/>
            </a:lvl3pPr>
            <a:lvl4pPr marL="2025030" indent="0">
              <a:buNone/>
              <a:defRPr sz="2953"/>
            </a:lvl4pPr>
            <a:lvl5pPr marL="2700040" indent="0">
              <a:buNone/>
              <a:defRPr sz="2953"/>
            </a:lvl5pPr>
            <a:lvl6pPr marL="3375050" indent="0">
              <a:buNone/>
              <a:defRPr sz="2953"/>
            </a:lvl6pPr>
            <a:lvl7pPr marL="4050060" indent="0">
              <a:buNone/>
              <a:defRPr sz="2953"/>
            </a:lvl7pPr>
            <a:lvl8pPr marL="4725071" indent="0">
              <a:buNone/>
              <a:defRPr sz="2953"/>
            </a:lvl8pPr>
            <a:lvl9pPr marL="5400081" indent="0">
              <a:buNone/>
              <a:defRPr sz="2953"/>
            </a:lvl9pPr>
          </a:lstStyle>
          <a:p>
            <a:pPr lvl="0"/>
            <a:endParaRPr lang="fa-I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1" y="7559993"/>
            <a:ext cx="5805682" cy="14005821"/>
          </a:xfrm>
        </p:spPr>
        <p:txBody>
          <a:bodyPr/>
          <a:lstStyle>
            <a:lvl1pPr marL="0" indent="0">
              <a:buNone/>
              <a:defRPr sz="2362"/>
            </a:lvl1pPr>
            <a:lvl2pPr marL="675010" indent="0">
              <a:buNone/>
              <a:defRPr sz="2067"/>
            </a:lvl2pPr>
            <a:lvl3pPr marL="1350020" indent="0">
              <a:buNone/>
              <a:defRPr sz="1772"/>
            </a:lvl3pPr>
            <a:lvl4pPr marL="2025030" indent="0">
              <a:buNone/>
              <a:defRPr sz="1476"/>
            </a:lvl4pPr>
            <a:lvl5pPr marL="2700040" indent="0">
              <a:buNone/>
              <a:defRPr sz="1476"/>
            </a:lvl5pPr>
            <a:lvl6pPr marL="3375050" indent="0">
              <a:buNone/>
              <a:defRPr sz="1476"/>
            </a:lvl6pPr>
            <a:lvl7pPr marL="4050060" indent="0">
              <a:buNone/>
              <a:defRPr sz="1476"/>
            </a:lvl7pPr>
            <a:lvl8pPr marL="4725071" indent="0">
              <a:buNone/>
              <a:defRPr sz="1476"/>
            </a:lvl8pPr>
            <a:lvl9pPr marL="5400081" indent="0">
              <a:buNone/>
              <a:defRPr sz="147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3729D8A-7E92-4C1F-92EA-084F918B7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E9D0060-54B9-4196-BC6B-1E4BE0BB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29FC7A9-6620-42FE-AB71-4A288E058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A2765-D2F7-4C77-8EB7-C5528F8F9CF5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369450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6BD5C3D-47EC-464D-AA1E-07FBD079063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38250" y="1341438"/>
            <a:ext cx="15524163" cy="487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a-IR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8CD1334-3C21-4CAD-A5CA-3C76FAE19C9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238250" y="6708775"/>
            <a:ext cx="15524163" cy="1598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a-IR"/>
              <a:t>Click to edit Master text styles</a:t>
            </a:r>
          </a:p>
          <a:p>
            <a:pPr lvl="1"/>
            <a:r>
              <a:rPr lang="en-US" altLang="fa-IR"/>
              <a:t>Second level</a:t>
            </a:r>
          </a:p>
          <a:p>
            <a:pPr lvl="2"/>
            <a:r>
              <a:rPr lang="en-US" altLang="fa-IR"/>
              <a:t>Third level</a:t>
            </a:r>
          </a:p>
          <a:p>
            <a:pPr lvl="3"/>
            <a:r>
              <a:rPr lang="en-US" altLang="fa-IR"/>
              <a:t>Fourth level</a:t>
            </a:r>
          </a:p>
          <a:p>
            <a:pPr lvl="4"/>
            <a:r>
              <a:rPr lang="en-US" altLang="fa-I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F08B15-ECF5-4590-903F-F32003FE0A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712700" y="23356888"/>
            <a:ext cx="4049713" cy="1341437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eaLnBrk="1" hangingPunct="1">
              <a:defRPr sz="17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143EA-878E-4885-A8C1-947374CC88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2650" y="23356888"/>
            <a:ext cx="6075363" cy="1341437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eaLnBrk="1" hangingPunct="1">
              <a:defRPr sz="17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789C7-8F9E-465C-9F0F-9CE713BF3B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38250" y="23356888"/>
            <a:ext cx="4049713" cy="13414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rtl="1" eaLnBrk="1" hangingPunct="1">
              <a:defRPr sz="17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CD92162-164A-4176-A689-FDB1B6126984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defTabSz="1349375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 kern="1200">
          <a:solidFill>
            <a:schemeClr val="tx1"/>
          </a:solidFill>
          <a:latin typeface="+mj-lt"/>
          <a:ea typeface="+mj-ea"/>
          <a:cs typeface="+mj-cs"/>
        </a:defRPr>
      </a:lvl1pPr>
      <a:lvl2pPr algn="r" defTabSz="1349375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2pPr>
      <a:lvl3pPr algn="r" defTabSz="1349375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3pPr>
      <a:lvl4pPr algn="r" defTabSz="1349375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4pPr>
      <a:lvl5pPr algn="r" defTabSz="1349375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5pPr>
      <a:lvl6pPr marL="457200" algn="r" defTabSz="1349375" rtl="1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6pPr>
      <a:lvl7pPr marL="914400" algn="r" defTabSz="1349375" rtl="1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7pPr>
      <a:lvl8pPr marL="1371600" algn="r" defTabSz="1349375" rtl="1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8pPr>
      <a:lvl9pPr marL="1828800" algn="r" defTabSz="1349375" rtl="1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336550" indent="-336550" algn="r" defTabSz="1349375" rtl="1" eaLnBrk="0" fontAlgn="base" hangingPunct="0">
        <a:lnSpc>
          <a:spcPct val="90000"/>
        </a:lnSpc>
        <a:spcBef>
          <a:spcPts val="1475"/>
        </a:spcBef>
        <a:spcAft>
          <a:spcPct val="0"/>
        </a:spcAft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1011238" indent="-336550" algn="r" defTabSz="1349375" rtl="1" eaLnBrk="0" fontAlgn="base" hangingPunct="0">
        <a:lnSpc>
          <a:spcPct val="90000"/>
        </a:lnSpc>
        <a:spcBef>
          <a:spcPts val="738"/>
        </a:spcBef>
        <a:spcAft>
          <a:spcPct val="0"/>
        </a:spcAft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687513" indent="-336550" algn="r" defTabSz="1349375" rtl="1" eaLnBrk="0" fontAlgn="base" hangingPunct="0">
        <a:lnSpc>
          <a:spcPct val="90000"/>
        </a:lnSpc>
        <a:spcBef>
          <a:spcPts val="738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362200" indent="-336550" algn="r" defTabSz="1349375" rtl="1" eaLnBrk="0" fontAlgn="base" hangingPunct="0">
        <a:lnSpc>
          <a:spcPct val="90000"/>
        </a:lnSpc>
        <a:spcBef>
          <a:spcPts val="738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3036888" indent="-336550" algn="r" defTabSz="1349375" rtl="1" eaLnBrk="0" fontAlgn="base" hangingPunct="0">
        <a:lnSpc>
          <a:spcPct val="90000"/>
        </a:lnSpc>
        <a:spcBef>
          <a:spcPts val="738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712555" indent="-337505" algn="r" defTabSz="1350020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6pPr>
      <a:lvl7pPr marL="4387566" indent="-337505" algn="r" defTabSz="1350020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7pPr>
      <a:lvl8pPr marL="5062576" indent="-337505" algn="r" defTabSz="1350020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8pPr>
      <a:lvl9pPr marL="5737586" indent="-337505" algn="r" defTabSz="1350020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1pPr>
      <a:lvl2pPr marL="675010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2pPr>
      <a:lvl3pPr marL="1350020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3pPr>
      <a:lvl4pPr marL="2025030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4pPr>
      <a:lvl5pPr marL="2700040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5pPr>
      <a:lvl6pPr marL="3375050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6pPr>
      <a:lvl7pPr marL="4050060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7pPr>
      <a:lvl8pPr marL="4725071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8pPr>
      <a:lvl9pPr marL="5400081" algn="r" defTabSz="1350020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 descr="Stationery">
            <a:extLst>
              <a:ext uri="{FF2B5EF4-FFF2-40B4-BE49-F238E27FC236}">
                <a16:creationId xmlns:a16="http://schemas.microsoft.com/office/drawing/2014/main" id="{4171405C-9DB8-49E6-97AA-A631E2EF0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160588" y="-3602038"/>
            <a:ext cx="24841201" cy="3870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r" rtl="1">
              <a:lnSpc>
                <a:spcPct val="90000"/>
              </a:lnSpc>
              <a:spcBef>
                <a:spcPts val="1475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fa-IR" altLang="fa-IR" sz="6500"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6" name="Flowchart: Alternate Process 15">
            <a:extLst>
              <a:ext uri="{FF2B5EF4-FFF2-40B4-BE49-F238E27FC236}">
                <a16:creationId xmlns:a16="http://schemas.microsoft.com/office/drawing/2014/main" id="{65D7FADF-29FC-4F36-A042-0F8FF407216F}"/>
              </a:ext>
            </a:extLst>
          </p:cNvPr>
          <p:cNvSpPr/>
          <p:nvPr/>
        </p:nvSpPr>
        <p:spPr>
          <a:xfrm>
            <a:off x="11304588" y="19337927"/>
            <a:ext cx="6038850" cy="5708060"/>
          </a:xfrm>
          <a:prstGeom prst="flowChartAlternateProcess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/>
          <a:lstStyle/>
          <a:p>
            <a:pPr algn="ctr" defTabSz="1350020" rtl="1" eaLnBrk="1" hangingPunct="1">
              <a:defRPr/>
            </a:pP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روش شناسی پژوهش</a:t>
            </a:r>
          </a:p>
          <a:p>
            <a:pPr algn="r" defTabSz="3292475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ctr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9" name="Round Diagonal Corner Rectangle 18">
            <a:extLst>
              <a:ext uri="{FF2B5EF4-FFF2-40B4-BE49-F238E27FC236}">
                <a16:creationId xmlns:a16="http://schemas.microsoft.com/office/drawing/2014/main" id="{674255B9-B2A5-423C-BF0B-284092256D4A}"/>
              </a:ext>
            </a:extLst>
          </p:cNvPr>
          <p:cNvSpPr/>
          <p:nvPr/>
        </p:nvSpPr>
        <p:spPr>
          <a:xfrm>
            <a:off x="503238" y="3022923"/>
            <a:ext cx="9620250" cy="13036227"/>
          </a:xfrm>
          <a:prstGeom prst="round2Diag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tIns="640080" rtlCol="1"/>
          <a:lstStyle/>
          <a:p>
            <a:pPr algn="ctr" defTabSz="3292475" rtl="1" eaLnBrk="1" hangingPunct="1">
              <a:defRPr/>
            </a:pP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یافته</a:t>
            </a:r>
            <a:r>
              <a:rPr lang="fa-IR" sz="2800" b="1" dirty="0">
                <a:cs typeface="B Nazanin" panose="00000400000000000000" pitchFamily="2" charset="-78"/>
              </a:rPr>
              <a:t>‌</a:t>
            </a: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ها و بحث</a:t>
            </a:r>
          </a:p>
          <a:p>
            <a:pPr algn="just" defTabSz="3292475" rtl="1" eaLnBrk="1" hangingPunct="1">
              <a:defRPr/>
            </a:pPr>
            <a:endParaRPr lang="fa-IR" sz="2000" b="1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b="1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b="1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b="1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b="1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b="1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b="1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b="1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b="1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b="1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b="1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b="1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2054" name="TextBox 60">
            <a:extLst>
              <a:ext uri="{FF2B5EF4-FFF2-40B4-BE49-F238E27FC236}">
                <a16:creationId xmlns:a16="http://schemas.microsoft.com/office/drawing/2014/main" id="{F2057B0D-D663-46C0-A51F-E478A724B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" y="21199475"/>
            <a:ext cx="10621963" cy="384720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>
            <a:lvl1pPr algn="r" defTabSz="3292475" rtl="1">
              <a:lnSpc>
                <a:spcPct val="90000"/>
              </a:lnSpc>
              <a:spcBef>
                <a:spcPts val="1475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defTabSz="3292475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defTabSz="3292475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fa-IR" altLang="fa-IR" sz="2800" b="1" dirty="0">
                <a:latin typeface="+mn-lt"/>
                <a:cs typeface="B Nazanin" panose="00000400000000000000" pitchFamily="2" charset="-78"/>
              </a:rPr>
              <a:t>فهرست منابع اصلی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fa-IR" altLang="fa-IR" sz="2400" b="1" dirty="0"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fa-IR" altLang="fa-IR" sz="2400" b="1" dirty="0"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fa-IR" altLang="fa-IR" sz="2400" b="1" dirty="0"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fa-IR" altLang="fa-IR" sz="2400" b="1" dirty="0"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fa-IR" altLang="fa-IR" sz="2400" b="1" dirty="0"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fa-IR" altLang="fa-IR" sz="2400" b="1" dirty="0"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fa-IR" altLang="fa-IR" sz="2400" b="1" dirty="0"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fa-IR" altLang="fa-IR" sz="2400" b="1" dirty="0"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fa-IR" altLang="fa-IR" sz="2400" b="1" dirty="0"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5D9E08F2-CA88-4AD7-A619-3B76DAC15854}"/>
              </a:ext>
            </a:extLst>
          </p:cNvPr>
          <p:cNvSpPr/>
          <p:nvPr/>
        </p:nvSpPr>
        <p:spPr>
          <a:xfrm>
            <a:off x="10583863" y="4987727"/>
            <a:ext cx="7123112" cy="9299257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just" defTabSz="3292475" rtl="1" eaLnBrk="1" hangingPunct="1">
              <a:defRPr/>
            </a:pPr>
            <a:endParaRPr lang="fa-IR" sz="2000" b="1" dirty="0">
              <a:solidFill>
                <a:schemeClr val="tx1"/>
              </a:solidFill>
              <a:latin typeface="Arial" charset="0"/>
              <a:cs typeface="B Nazanin" panose="00000400000000000000" pitchFamily="2" charset="-78"/>
            </a:endParaRPr>
          </a:p>
          <a:p>
            <a:pPr algn="ctr" defTabSz="3292475" rtl="1" eaLnBrk="1" hangingPunct="1">
              <a:defRPr/>
            </a:pPr>
            <a:r>
              <a:rPr lang="fa-IR" sz="2800" b="1" dirty="0">
                <a:solidFill>
                  <a:schemeClr val="tx1"/>
                </a:solidFill>
                <a:cs typeface="B Nazanin" panose="00000400000000000000" pitchFamily="2" charset="-78"/>
              </a:rPr>
              <a:t>مقدمه</a:t>
            </a:r>
          </a:p>
          <a:p>
            <a:pPr algn="just" defTabSz="3292475" rtl="1" eaLnBrk="1" hangingPunct="1">
              <a:defRPr/>
            </a:pPr>
            <a:endParaRPr lang="fa-IR" sz="2000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just" defTabSz="3292475" rtl="1" eaLnBrk="1" hangingPunct="1">
              <a:defRPr/>
            </a:pPr>
            <a:endParaRPr lang="fa-IR" sz="2000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 eaLnBrk="1" hangingPunct="1">
              <a:defRPr/>
            </a:pPr>
            <a:endParaRPr lang="fa-IR" sz="20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0D37D218-765E-48F0-9942-92770F1D2853}"/>
              </a:ext>
            </a:extLst>
          </p:cNvPr>
          <p:cNvGraphicFramePr/>
          <p:nvPr/>
        </p:nvGraphicFramePr>
        <p:xfrm>
          <a:off x="814116" y="16973550"/>
          <a:ext cx="9309372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Down Arrow 11">
            <a:extLst>
              <a:ext uri="{FF2B5EF4-FFF2-40B4-BE49-F238E27FC236}">
                <a16:creationId xmlns:a16="http://schemas.microsoft.com/office/drawing/2014/main" id="{CAB39D23-0252-40CC-979F-2BF8080CC766}"/>
              </a:ext>
            </a:extLst>
          </p:cNvPr>
          <p:cNvSpPr/>
          <p:nvPr/>
        </p:nvSpPr>
        <p:spPr>
          <a:xfrm>
            <a:off x="3382963" y="16257588"/>
            <a:ext cx="3960812" cy="974725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2000" b="1" dirty="0">
                <a:cs typeface="B Titr" panose="00000700000000000000" pitchFamily="2" charset="-78"/>
              </a:rPr>
              <a:t>پیشنهادات</a:t>
            </a:r>
          </a:p>
        </p:txBody>
      </p:sp>
      <p:sp>
        <p:nvSpPr>
          <p:cNvPr id="2057" name="Rectangle 23">
            <a:extLst>
              <a:ext uri="{FF2B5EF4-FFF2-40B4-BE49-F238E27FC236}">
                <a16:creationId xmlns:a16="http://schemas.microsoft.com/office/drawing/2014/main" id="{0B1AD7CC-AF9F-4D59-8AB0-DD7F92909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5250" y="16744950"/>
            <a:ext cx="1841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475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rtl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fa-IR" altLang="fa-IR" sz="4800"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2058" name="Rectangle 31">
            <a:extLst>
              <a:ext uri="{FF2B5EF4-FFF2-40B4-BE49-F238E27FC236}">
                <a16:creationId xmlns:a16="http://schemas.microsoft.com/office/drawing/2014/main" id="{BA840520-04AD-4067-AED1-5578202A36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5250" y="16973550"/>
            <a:ext cx="1841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475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738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r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r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r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r" rtl="1" eaLnBrk="0" fontAlgn="base" hangingPunct="0">
              <a:lnSpc>
                <a:spcPct val="90000"/>
              </a:lnSpc>
              <a:spcBef>
                <a:spcPts val="738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rtl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fa-IR" altLang="fa-IR" sz="4800"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D960D71-D3D5-474E-9B7A-07283A9106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711017"/>
              </p:ext>
            </p:extLst>
          </p:nvPr>
        </p:nvGraphicFramePr>
        <p:xfrm>
          <a:off x="11160124" y="14544204"/>
          <a:ext cx="6372226" cy="453650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186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6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36503"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پیشینه داخلی</a:t>
                      </a:r>
                    </a:p>
                    <a:p>
                      <a:pPr algn="ctr" rtl="1"/>
                      <a:endParaRPr lang="fa-IR" sz="2700" dirty="0">
                        <a:cs typeface="B Zar" panose="00000400000000000000" pitchFamily="2" charset="-78"/>
                      </a:endParaRPr>
                    </a:p>
                    <a:p>
                      <a:pPr algn="ctr" rtl="1"/>
                      <a:endParaRPr lang="fa-IR" sz="2700" dirty="0">
                        <a:cs typeface="B Zar" panose="00000400000000000000" pitchFamily="2" charset="-78"/>
                      </a:endParaRPr>
                    </a:p>
                    <a:p>
                      <a:pPr algn="ctr" rtl="1"/>
                      <a:endParaRPr lang="fa-IR" sz="2700" dirty="0">
                        <a:cs typeface="B Zar" panose="00000400000000000000" pitchFamily="2" charset="-78"/>
                      </a:endParaRPr>
                    </a:p>
                  </a:txBody>
                  <a:tcPr marL="91447" marR="91447" marT="45723" marB="45723"/>
                </a:tc>
                <a:tc>
                  <a:txBody>
                    <a:bodyPr/>
                    <a:lstStyle/>
                    <a:p>
                      <a:pPr marL="0" algn="ctr" defTabSz="1350020" rtl="1" eaLnBrk="1" latinLnBrk="0" hangingPunct="1"/>
                      <a:r>
                        <a:rPr lang="fa-IR" sz="2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پیشینه خارجی</a:t>
                      </a:r>
                    </a:p>
                    <a:p>
                      <a:pPr marL="0" algn="ctr" defTabSz="1350020" rtl="1" eaLnBrk="1" latinLnBrk="0" hangingPunct="1"/>
                      <a:endParaRPr lang="fa-IR" sz="2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B Zar" panose="00000400000000000000" pitchFamily="2" charset="-78"/>
                      </a:endParaRPr>
                    </a:p>
                    <a:p>
                      <a:pPr marL="0" algn="ctr" defTabSz="1350020" rtl="1" eaLnBrk="1" latinLnBrk="0" hangingPunct="1"/>
                      <a:endParaRPr lang="fa-IR" sz="2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B Zar" panose="00000400000000000000" pitchFamily="2" charset="-78"/>
                      </a:endParaRPr>
                    </a:p>
                    <a:p>
                      <a:pPr marL="0" algn="ctr" defTabSz="1350020" rtl="1" eaLnBrk="1" latinLnBrk="0" hangingPunct="1"/>
                      <a:endParaRPr lang="fa-IR" sz="2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B Zar" panose="00000400000000000000" pitchFamily="2" charset="-78"/>
                      </a:endParaRPr>
                    </a:p>
                    <a:p>
                      <a:pPr marL="0" algn="ctr" defTabSz="1350020" rtl="1" eaLnBrk="1" latinLnBrk="0" hangingPunct="1"/>
                      <a:endParaRPr lang="fa-IR" sz="2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B Zar" panose="00000400000000000000" pitchFamily="2" charset="-78"/>
                      </a:endParaRPr>
                    </a:p>
                    <a:p>
                      <a:pPr marL="0" algn="ctr" defTabSz="1350020" rtl="1" eaLnBrk="1" latinLnBrk="0" hangingPunct="1"/>
                      <a:endParaRPr lang="fa-IR" sz="2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B Zar" panose="00000400000000000000" pitchFamily="2" charset="-78"/>
                      </a:endParaRPr>
                    </a:p>
                    <a:p>
                      <a:pPr marL="0" algn="ctr" defTabSz="1350020" rtl="1" eaLnBrk="1" latinLnBrk="0" hangingPunct="1"/>
                      <a:endParaRPr lang="fa-IR" sz="2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B Zar" panose="00000400000000000000" pitchFamily="2" charset="-78"/>
                      </a:endParaRPr>
                    </a:p>
                  </a:txBody>
                  <a:tcPr marL="91447" marR="91447" marT="45723" marB="457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Rectangle 10">
            <a:extLst>
              <a:ext uri="{FF2B5EF4-FFF2-40B4-BE49-F238E27FC236}">
                <a16:creationId xmlns:a16="http://schemas.microsoft.com/office/drawing/2014/main" id="{5A0A0E7C-6896-4EEC-8ADE-D614F7F05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64838" y="2665215"/>
            <a:ext cx="6759575" cy="3000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lIns="91390" tIns="45695" rIns="91390" bIns="45695" anchor="ctr">
            <a:spAutoFit/>
          </a:bodyPr>
          <a:lstStyle/>
          <a:p>
            <a:pPr algn="ctr" rtl="1" eaLnBrk="1" hangingPunct="1">
              <a:defRPr/>
            </a:pPr>
            <a:endParaRPr lang="fa-IR" sz="3200" b="1" dirty="0">
              <a:latin typeface="Arial" charset="0"/>
              <a:cs typeface="B Nazanin" panose="00000400000000000000" pitchFamily="2" charset="-78"/>
            </a:endParaRPr>
          </a:p>
          <a:p>
            <a:pPr algn="ctr" rtl="1" eaLnBrk="1" hangingPunct="1">
              <a:defRPr/>
            </a:pPr>
            <a:r>
              <a:rPr lang="fa-IR" sz="3200" b="1" dirty="0">
                <a:latin typeface="Arial" charset="0"/>
                <a:cs typeface="B Nazanin" panose="00000400000000000000" pitchFamily="2" charset="-78"/>
              </a:rPr>
              <a:t>پژوهشگران: </a:t>
            </a:r>
          </a:p>
          <a:p>
            <a:pPr algn="ctr" rtl="1" eaLnBrk="1" hangingPunct="1">
              <a:defRPr/>
            </a:pPr>
            <a:r>
              <a:rPr lang="fa-IR" sz="3200" b="1" dirty="0">
                <a:latin typeface="Arial" charset="0"/>
                <a:cs typeface="B Nazanin" panose="00000400000000000000" pitchFamily="2" charset="-78"/>
              </a:rPr>
              <a:t>نام و نام خانوادگی</a:t>
            </a:r>
          </a:p>
          <a:p>
            <a:pPr algn="ctr" rtl="1" eaLnBrk="1" hangingPunct="1">
              <a:defRPr/>
            </a:pPr>
            <a:r>
              <a:rPr lang="fa-IR" sz="3200" b="1" dirty="0">
                <a:latin typeface="Arial" charset="0"/>
                <a:cs typeface="B Nazanin" panose="00000400000000000000" pitchFamily="2" charset="-78"/>
              </a:rPr>
              <a:t>افیلیشن (عنوان سازمانی)</a:t>
            </a:r>
          </a:p>
          <a:p>
            <a:pPr algn="ctr" rtl="1" eaLnBrk="1" hangingPunct="1">
              <a:defRPr/>
            </a:pPr>
            <a:endParaRPr lang="fa-IR" sz="3200" b="1" dirty="0">
              <a:latin typeface="Arial" charset="0"/>
              <a:cs typeface="B Nazanin" panose="00000400000000000000" pitchFamily="2" charset="-78"/>
            </a:endParaRPr>
          </a:p>
          <a:p>
            <a:pPr algn="ctr" rtl="1" eaLnBrk="1" hangingPunct="1">
              <a:defRPr/>
            </a:pPr>
            <a:endParaRPr lang="en-US" sz="2900" dirty="0">
              <a:latin typeface="Arial" charset="0"/>
              <a:cs typeface="B Nazanin" panose="00000400000000000000" pitchFamily="2" charset="-78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03DD9CB-3424-4AB1-88D6-A7C631FE65A2}"/>
              </a:ext>
            </a:extLst>
          </p:cNvPr>
          <p:cNvSpPr/>
          <p:nvPr/>
        </p:nvSpPr>
        <p:spPr>
          <a:xfrm>
            <a:off x="503238" y="114300"/>
            <a:ext cx="14257337" cy="2476500"/>
          </a:xfrm>
          <a:prstGeom prst="roundRect">
            <a:avLst/>
          </a:prstGeom>
          <a:ln>
            <a:solidFill>
              <a:srgbClr val="00206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1000"/>
              </a:spcAft>
              <a:defRPr/>
            </a:pPr>
            <a:r>
              <a:rPr lang="fa-IR" sz="6000" dirty="0">
                <a:solidFill>
                  <a:prstClr val="white"/>
                </a:solidFill>
                <a:latin typeface="Adobe Arabic SHIN" panose="01000500000000020002" pitchFamily="2" charset="-78"/>
                <a:ea typeface="Calibri" panose="020F0502020204030204" pitchFamily="34" charset="0"/>
                <a:cs typeface="2  Titr" panose="00000700000000000000" pitchFamily="2" charset="-78"/>
              </a:rPr>
              <a:t>آموزش الکترونیکـی در دانشگـاه فرهنگـیان </a:t>
            </a:r>
          </a:p>
          <a:p>
            <a:pPr algn="ctr">
              <a:spcBef>
                <a:spcPts val="0"/>
              </a:spcBef>
              <a:spcAft>
                <a:spcPts val="1000"/>
              </a:spcAft>
              <a:defRPr/>
            </a:pPr>
            <a:r>
              <a:rPr lang="fa-IR" sz="6000" dirty="0">
                <a:solidFill>
                  <a:prstClr val="white"/>
                </a:solidFill>
                <a:latin typeface="Adobe Arabic SHIN" panose="01000500000000020002" pitchFamily="2" charset="-78"/>
                <a:ea typeface="Calibri" panose="020F0502020204030204" pitchFamily="34" charset="0"/>
                <a:cs typeface="2  Titr" panose="00000700000000000000" pitchFamily="2" charset="-78"/>
              </a:rPr>
              <a:t>چالش ها و راهکـارها</a:t>
            </a:r>
            <a:endParaRPr lang="en-US" sz="6000" dirty="0">
              <a:solidFill>
                <a:prstClr val="white"/>
              </a:solidFill>
              <a:latin typeface="Adobe Arabic SHIN" panose="01000500000000020002" pitchFamily="2" charset="-78"/>
              <a:ea typeface="Calibri" panose="020F0502020204030204" pitchFamily="34" charset="0"/>
              <a:cs typeface="2  Titr" panose="00000700000000000000" pitchFamily="2" charset="-78"/>
            </a:endParaRPr>
          </a:p>
        </p:txBody>
      </p:sp>
      <p:pic>
        <p:nvPicPr>
          <p:cNvPr id="2069" name="Picture 4">
            <a:extLst>
              <a:ext uri="{FF2B5EF4-FFF2-40B4-BE49-F238E27FC236}">
                <a16:creationId xmlns:a16="http://schemas.microsoft.com/office/drawing/2014/main" id="{9F2702B0-2F97-45BE-B939-B8DE29D9F0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7200" y="153988"/>
            <a:ext cx="1265238" cy="157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0" name="TextBox 5">
            <a:extLst>
              <a:ext uri="{FF2B5EF4-FFF2-40B4-BE49-F238E27FC236}">
                <a16:creationId xmlns:a16="http://schemas.microsoft.com/office/drawing/2014/main" id="{C70B9DA9-1F94-4761-BE7A-C2E11848C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54237" y="1773221"/>
            <a:ext cx="3146425" cy="665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algn="ctr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fa-IR" sz="1800" b="1" kern="1200" dirty="0">
                <a:solidFill>
                  <a:srgbClr val="000066"/>
                </a:solidFill>
                <a:effectLst/>
                <a:latin typeface="Adobe Arabic SHIN" panose="01000500000000020002"/>
                <a:cs typeface="B Nazanin" panose="00000400000000000000" pitchFamily="2" charset="-78"/>
              </a:rPr>
              <a:t>دانشگاه فرهنگیان</a:t>
            </a:r>
            <a:endParaRPr lang="en-US" sz="1800" b="1" dirty="0">
              <a:solidFill>
                <a:srgbClr val="000066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marR="0" algn="ctr" eaLnBrk="0" fontAlgn="base" hangingPunc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fa-IR" sz="1800" b="1" kern="1200" dirty="0">
                <a:solidFill>
                  <a:srgbClr val="000066"/>
                </a:solidFill>
                <a:effectLst/>
                <a:latin typeface="Adobe Arabic SHIN" panose="01000500000000020002"/>
                <a:cs typeface="B Nazanin" panose="00000400000000000000" pitchFamily="2" charset="-78"/>
              </a:rPr>
              <a:t>مدیریت امور پردیس‌های استان یزد </a:t>
            </a:r>
            <a:endParaRPr lang="en-US" sz="1800" b="1" dirty="0">
              <a:solidFill>
                <a:srgbClr val="000066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1423</TotalTime>
  <Words>45</Words>
  <Application>Microsoft Office PowerPoint</Application>
  <PresentationFormat>Custom</PresentationFormat>
  <Paragraphs>96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Adobe Arabic SHIN</vt:lpstr>
      <vt:lpstr>Arial</vt:lpstr>
      <vt:lpstr>B Mitra</vt:lpstr>
      <vt:lpstr>B Nazanin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TMU</dc:creator>
  <cp:lastModifiedBy>cfu.yazd.dr movahhed</cp:lastModifiedBy>
  <cp:revision>216</cp:revision>
  <dcterms:created xsi:type="dcterms:W3CDTF">2005-07-04T06:05:01Z</dcterms:created>
  <dcterms:modified xsi:type="dcterms:W3CDTF">2022-05-01T08:26:49Z</dcterms:modified>
</cp:coreProperties>
</file>