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201"/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93A9-2EF2-419E-9390-A4A2DEAF46BF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4B11-A4D8-4FC9-A831-18BAB09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55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93A9-2EF2-419E-9390-A4A2DEAF46BF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4B11-A4D8-4FC9-A831-18BAB09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875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93A9-2EF2-419E-9390-A4A2DEAF46BF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4B11-A4D8-4FC9-A831-18BAB09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88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93A9-2EF2-419E-9390-A4A2DEAF46BF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4B11-A4D8-4FC9-A831-18BAB09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114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93A9-2EF2-419E-9390-A4A2DEAF46BF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4B11-A4D8-4FC9-A831-18BAB09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939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93A9-2EF2-419E-9390-A4A2DEAF46BF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4B11-A4D8-4FC9-A831-18BAB09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145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93A9-2EF2-419E-9390-A4A2DEAF46BF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4B11-A4D8-4FC9-A831-18BAB09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263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93A9-2EF2-419E-9390-A4A2DEAF46BF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4B11-A4D8-4FC9-A831-18BAB09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93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93A9-2EF2-419E-9390-A4A2DEAF46BF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4B11-A4D8-4FC9-A831-18BAB09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42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93A9-2EF2-419E-9390-A4A2DEAF46BF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4B11-A4D8-4FC9-A831-18BAB09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339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93A9-2EF2-419E-9390-A4A2DEAF46BF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4B11-A4D8-4FC9-A831-18BAB09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470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D93A9-2EF2-419E-9390-A4A2DEAF46BF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A4B11-A4D8-4FC9-A831-18BAB09E5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42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411480" y="5282763"/>
            <a:ext cx="8321040" cy="1296361"/>
          </a:xfrm>
        </p:spPr>
        <p:txBody>
          <a:bodyPr tIns="0" anchor="t">
            <a:noAutofit/>
          </a:bodyPr>
          <a:lstStyle/>
          <a:p>
            <a:pPr algn="just" rtl="1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fa-IR" sz="3000" dirty="0" smtClean="0">
                <a:solidFill>
                  <a:srgbClr val="333300"/>
                </a:solidFill>
                <a:cs typeface="2  Mashhad" pitchFamily="2" charset="-78"/>
              </a:rPr>
              <a:t>نام نويسنده يا نويسندگان با ذکر عناوين با همین قلم</a:t>
            </a:r>
            <a:endParaRPr lang="en-US" sz="3000" dirty="0">
              <a:solidFill>
                <a:srgbClr val="333300"/>
              </a:solidFill>
              <a:cs typeface="2  Mashhad" pitchFamily="2" charset="-78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11480" y="3336861"/>
            <a:ext cx="8321040" cy="523220"/>
          </a:xfrm>
          <a:prstGeom prst="rect">
            <a:avLst/>
          </a:prstGeom>
          <a:noFill/>
          <a:ln w="19050">
            <a:solidFill>
              <a:schemeClr val="bg1">
                <a:lumMod val="75000"/>
              </a:schemeClr>
            </a:solidFill>
          </a:ln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fa-IR" altLang="en-US" sz="2800" b="1" dirty="0" smtClean="0">
                <a:solidFill>
                  <a:srgbClr val="333300"/>
                </a:solidFill>
                <a:cs typeface="B Yagut" panose="00000400000000000000" pitchFamily="2" charset="-78"/>
              </a:rPr>
              <a:t>عنوان مقاله با همین قلم و در این قسمت نوشته شود</a:t>
            </a:r>
            <a:endParaRPr lang="en-US" altLang="en-US" sz="2800" b="1" dirty="0">
              <a:solidFill>
                <a:srgbClr val="333300"/>
              </a:solidFill>
              <a:cs typeface="B Yagut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514600"/>
          </a:xfrm>
          <a:prstGeom prst="rect">
            <a:avLst/>
          </a:prstGeom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411480" y="2783023"/>
            <a:ext cx="8321040" cy="507831"/>
          </a:xfrm>
          <a:prstGeom prst="rect">
            <a:avLst/>
          </a:prstGeom>
          <a:noFill/>
          <a:ln w="19050">
            <a:noFill/>
            <a:bevel/>
          </a:ln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fa-IR" altLang="en-US" sz="2700" b="1" dirty="0" smtClean="0">
                <a:solidFill>
                  <a:srgbClr val="333300"/>
                </a:solidFill>
                <a:cs typeface="B Titr" panose="00000700000000000000" pitchFamily="2" charset="-78"/>
              </a:rPr>
              <a:t>عنوان مقاله</a:t>
            </a:r>
            <a:r>
              <a:rPr lang="fa-IR" altLang="en-US" sz="2700" b="1" dirty="0">
                <a:solidFill>
                  <a:srgbClr val="333300"/>
                </a:solidFill>
                <a:cs typeface="B Titr" panose="00000700000000000000" pitchFamily="2" charset="-78"/>
              </a:rPr>
              <a:t>:</a:t>
            </a:r>
            <a:endParaRPr lang="en-US" altLang="en-US" sz="2700" b="1" dirty="0">
              <a:solidFill>
                <a:srgbClr val="333300"/>
              </a:solidFill>
              <a:cs typeface="B Titr" panose="00000700000000000000" pitchFamily="2" charset="-78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11480" y="4791660"/>
            <a:ext cx="8321040" cy="461665"/>
          </a:xfrm>
          <a:prstGeom prst="rect">
            <a:avLst/>
          </a:prstGeom>
          <a:noFill/>
          <a:ln w="19050">
            <a:noFill/>
            <a:bevel/>
          </a:ln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fa-IR" altLang="en-US" sz="2400" b="1" dirty="0" smtClean="0">
                <a:solidFill>
                  <a:srgbClr val="FF6201"/>
                </a:solidFill>
                <a:cs typeface="B Titr" panose="00000700000000000000" pitchFamily="2" charset="-78"/>
              </a:rPr>
              <a:t>نویسنده/نویسندگان:</a:t>
            </a:r>
            <a:endParaRPr lang="en-US" altLang="en-US" sz="2400" b="1" dirty="0">
              <a:solidFill>
                <a:srgbClr val="FF620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799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 txBox="1">
            <a:spLocks/>
          </p:cNvSpPr>
          <p:nvPr/>
        </p:nvSpPr>
        <p:spPr>
          <a:xfrm>
            <a:off x="365760" y="1528356"/>
            <a:ext cx="8397240" cy="497694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altLang="en-US" sz="2000" b="1" dirty="0" smtClean="0">
                <a:cs typeface="B Nazanin" panose="00000400000000000000" pitchFamily="2" charset="-78"/>
              </a:rPr>
              <a:t>1- از این صفحه به بعد نیازی به قرار دادن لوگو و عنوان همایش و یا دانشگاه درآن نمی باشد.</a:t>
            </a:r>
          </a:p>
          <a:p>
            <a:pPr marL="0" indent="0" algn="r" rtl="1">
              <a:buNone/>
            </a:pPr>
            <a:r>
              <a:rPr lang="fa-IR" altLang="en-US" sz="2000" b="1" dirty="0" smtClean="0">
                <a:cs typeface="B Nazanin" panose="00000400000000000000" pitchFamily="2" charset="-78"/>
              </a:rPr>
              <a:t>2- محتوا بصورت کاملا خلاصه در جعبه متنی تعیین شده قرار گیرد.</a:t>
            </a:r>
          </a:p>
          <a:p>
            <a:pPr marL="0" indent="0" algn="r" rtl="1">
              <a:buNone/>
            </a:pPr>
            <a:r>
              <a:rPr lang="fa-IR" altLang="en-US" sz="2000" b="1" dirty="0" smtClean="0">
                <a:cs typeface="B Nazanin" panose="00000400000000000000" pitchFamily="2" charset="-78"/>
              </a:rPr>
              <a:t>3- سعی شود تعداد صفحات از 15 اسلاید بیشتر نشود.</a:t>
            </a:r>
          </a:p>
          <a:p>
            <a:pPr marL="0" indent="0" algn="r" rtl="1">
              <a:buNone/>
            </a:pPr>
            <a:r>
              <a:rPr lang="fa-IR" altLang="en-US" sz="2000" b="1" dirty="0" smtClean="0">
                <a:cs typeface="B Nazanin" panose="00000400000000000000" pitchFamily="2" charset="-78"/>
              </a:rPr>
              <a:t>4- جهت یکدست بودن تمام مقالات ارائه شده، ابعاد و رنگ عناصر اسلایدها را تغییر ندهید.</a:t>
            </a:r>
          </a:p>
          <a:p>
            <a:pPr marL="0" indent="0" algn="r" rtl="1">
              <a:buNone/>
            </a:pPr>
            <a:r>
              <a:rPr lang="fa-IR" altLang="en-US" sz="2000" b="1" dirty="0" smtClean="0">
                <a:cs typeface="B Nazanin" panose="00000400000000000000" pitchFamily="2" charset="-78"/>
              </a:rPr>
              <a:t>5- زمان ارائه مقاله 10 دقیقه در نظر گرفته شود.</a:t>
            </a:r>
          </a:p>
          <a:p>
            <a:pPr marL="0" indent="0" algn="r" rtl="1">
              <a:buNone/>
            </a:pPr>
            <a:r>
              <a:rPr lang="fa-IR" altLang="en-US" sz="2000" b="1" dirty="0" smtClean="0">
                <a:cs typeface="B Nazanin" panose="00000400000000000000" pitchFamily="2" charset="-78"/>
              </a:rPr>
              <a:t>6- هر کدام از نویسندگان مقاله مجاز به ارائه مقاله می باشند</a:t>
            </a:r>
            <a:r>
              <a:rPr lang="fa-IR" altLang="en-US" sz="2000" b="1" dirty="0" smtClean="0">
                <a:cs typeface="B Nazanin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fa-IR" altLang="en-US" sz="2000" b="1" dirty="0" smtClean="0">
                <a:cs typeface="B Nazanin" panose="00000400000000000000" pitchFamily="2" charset="-78"/>
              </a:rPr>
              <a:t>7- بیان مسأله، اهداف، </a:t>
            </a:r>
            <a:r>
              <a:rPr lang="fa-IR" altLang="en-US" sz="2000" b="1" dirty="0">
                <a:cs typeface="B Nazanin" panose="00000400000000000000" pitchFamily="2" charset="-78"/>
              </a:rPr>
              <a:t>روش </a:t>
            </a:r>
            <a:r>
              <a:rPr lang="fa-IR" altLang="en-US" sz="2000" b="1" dirty="0" smtClean="0">
                <a:cs typeface="B Nazanin" panose="00000400000000000000" pitchFamily="2" charset="-78"/>
              </a:rPr>
              <a:t>تحقیق، یافته ها، نتیجه گیری و پیشنهادات در ارائه شفاهی آورده شود.</a:t>
            </a:r>
          </a:p>
          <a:p>
            <a:pPr marL="0" indent="0" algn="r" rtl="1">
              <a:buNone/>
            </a:pPr>
            <a:r>
              <a:rPr lang="fa-IR" altLang="en-US" sz="2000" b="1" dirty="0" smtClean="0">
                <a:cs typeface="B Nazanin" panose="00000400000000000000" pitchFamily="2" charset="-78"/>
              </a:rPr>
              <a:t>8- درج منابع تحقیق ضروری نیست.</a:t>
            </a:r>
            <a:endParaRPr lang="fa-IR" altLang="en-US" sz="2000" b="1" dirty="0">
              <a:cs typeface="B Nazanin" panose="000004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2068" y="300446"/>
            <a:ext cx="6270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dirty="0" smtClean="0">
                <a:solidFill>
                  <a:schemeClr val="bg1"/>
                </a:solidFill>
                <a:cs typeface="B Titr" panose="00000700000000000000" pitchFamily="2" charset="-78"/>
              </a:rPr>
              <a:t>1</a:t>
            </a:r>
            <a:endParaRPr lang="en-US" sz="20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365760" y="940527"/>
            <a:ext cx="8397240" cy="587828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altLang="en-US" sz="2500" b="1" dirty="0" smtClean="0">
                <a:solidFill>
                  <a:srgbClr val="FF6201"/>
                </a:solidFill>
                <a:cs typeface="B Titr" panose="00000700000000000000" pitchFamily="2" charset="-78"/>
              </a:rPr>
              <a:t>عنوان مطلب در این جعبه متنی قرار گیرد. </a:t>
            </a:r>
            <a:endParaRPr lang="en-US" altLang="en-US" sz="2500" b="1" dirty="0" smtClean="0">
              <a:solidFill>
                <a:srgbClr val="FF620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7580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>
          <a:xfrm>
            <a:off x="365760" y="940527"/>
            <a:ext cx="8397240" cy="587828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altLang="en-US" sz="2500" b="1" dirty="0" smtClean="0">
                <a:solidFill>
                  <a:srgbClr val="FF6201"/>
                </a:solidFill>
                <a:cs typeface="B Titr" panose="00000700000000000000" pitchFamily="2" charset="-78"/>
              </a:rPr>
              <a:t>عنوان مطلب در این جعبه متنی قرار گیرد. </a:t>
            </a:r>
            <a:endParaRPr lang="en-US" altLang="en-US" sz="2500" b="1" dirty="0" smtClean="0">
              <a:solidFill>
                <a:srgbClr val="FF6201"/>
              </a:solidFill>
              <a:cs typeface="B Titr" panose="00000700000000000000" pitchFamily="2" charset="-78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365760" y="1528355"/>
            <a:ext cx="8397240" cy="497694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altLang="en-US" sz="2000" b="1" dirty="0" smtClean="0">
                <a:cs typeface="B Nazanin" panose="00000400000000000000" pitchFamily="2" charset="-78"/>
              </a:rPr>
              <a:t>محتوا بصورت کاملا خلاصه در این جعبه متن قرار گیرد.</a:t>
            </a:r>
          </a:p>
          <a:p>
            <a:pPr algn="r" rtl="1">
              <a:buFont typeface="Wingdings 3" panose="05040102010807070707" pitchFamily="18" charset="2"/>
              <a:buNone/>
            </a:pPr>
            <a:endParaRPr lang="en-US" altLang="en-US" sz="2000" b="1" dirty="0" smtClean="0">
              <a:cs typeface="B Nazanin" panose="000004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2068" y="300446"/>
            <a:ext cx="6270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dirty="0" smtClean="0">
                <a:solidFill>
                  <a:schemeClr val="bg1"/>
                </a:solidFill>
                <a:cs typeface="B Titr" panose="00000700000000000000" pitchFamily="2" charset="-78"/>
              </a:rPr>
              <a:t>2</a:t>
            </a:r>
            <a:endParaRPr lang="en-US" sz="20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7113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"/>
          <p:cNvSpPr txBox="1">
            <a:spLocks/>
          </p:cNvSpPr>
          <p:nvPr/>
        </p:nvSpPr>
        <p:spPr>
          <a:xfrm>
            <a:off x="365760" y="940526"/>
            <a:ext cx="8397240" cy="556477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altLang="en-US" sz="2000" b="1" dirty="0" smtClean="0">
                <a:cs typeface="B Nazanin" panose="00000400000000000000" pitchFamily="2" charset="-78"/>
              </a:rPr>
              <a:t>محتوا بصورت کاملا خلاصه در این جعبه متن قرار گیرد.</a:t>
            </a:r>
          </a:p>
          <a:p>
            <a:pPr algn="r" rtl="1">
              <a:buFont typeface="Wingdings 3" panose="05040102010807070707" pitchFamily="18" charset="2"/>
              <a:buNone/>
            </a:pPr>
            <a:endParaRPr lang="en-US" altLang="en-US" sz="2000" b="1" dirty="0" smtClean="0">
              <a:cs typeface="B Nazanin" panose="000004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2068" y="300446"/>
            <a:ext cx="6270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dirty="0" smtClean="0">
                <a:solidFill>
                  <a:schemeClr val="bg1"/>
                </a:solidFill>
                <a:cs typeface="B Titr" panose="00000700000000000000" pitchFamily="2" charset="-78"/>
              </a:rPr>
              <a:t>3</a:t>
            </a:r>
            <a:endParaRPr lang="en-US" sz="20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695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185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2  Mashhad</vt:lpstr>
      <vt:lpstr>Arial</vt:lpstr>
      <vt:lpstr>B Nazanin</vt:lpstr>
      <vt:lpstr>B Titr</vt:lpstr>
      <vt:lpstr>B Yagut</vt:lpstr>
      <vt:lpstr>Calibri</vt:lpstr>
      <vt:lpstr>Calibri Light</vt:lpstr>
      <vt:lpstr>Wingdings 3</vt:lpstr>
      <vt:lpstr>Office Theme</vt:lpstr>
      <vt:lpstr>نام نويسنده يا نويسندگان با ذکر عناوين با همین قلم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نام نويسنده يا نويسندگان با ذکر عناوين</dc:title>
  <dc:creator>Amir Hossein</dc:creator>
  <cp:lastModifiedBy>Amir Hossein</cp:lastModifiedBy>
  <cp:revision>14</cp:revision>
  <dcterms:created xsi:type="dcterms:W3CDTF">2020-06-02T15:41:27Z</dcterms:created>
  <dcterms:modified xsi:type="dcterms:W3CDTF">2020-06-03T07:03:19Z</dcterms:modified>
</cp:coreProperties>
</file>