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"/>
  </p:notesMasterIdLst>
  <p:sldIdLst>
    <p:sldId id="256" r:id="rId2"/>
  </p:sldIdLst>
  <p:sldSz cx="25603200" cy="36576000"/>
  <p:notesSz cx="7102475" cy="102314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3930" indent="88185" algn="l" rtl="0" fontAlgn="base">
      <a:spcBef>
        <a:spcPct val="0"/>
      </a:spcBef>
      <a:spcAft>
        <a:spcPct val="0"/>
      </a:spcAft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7859" indent="176370" algn="l" rtl="0" fontAlgn="base">
      <a:spcBef>
        <a:spcPct val="0"/>
      </a:spcBef>
      <a:spcAft>
        <a:spcPct val="0"/>
      </a:spcAft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91789" indent="264555" algn="l" rtl="0" fontAlgn="base">
      <a:spcBef>
        <a:spcPct val="0"/>
      </a:spcBef>
      <a:spcAft>
        <a:spcPct val="0"/>
      </a:spcAft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57637" indent="350823" algn="l" rtl="0" fontAlgn="base">
      <a:spcBef>
        <a:spcPct val="0"/>
      </a:spcBef>
      <a:spcAft>
        <a:spcPct val="0"/>
      </a:spcAft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760574" algn="l" defTabSz="1104229" rtl="0" eaLnBrk="1" latinLnBrk="0" hangingPunct="1"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312688" algn="l" defTabSz="1104229" rtl="0" eaLnBrk="1" latinLnBrk="0" hangingPunct="1"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864803" algn="l" defTabSz="1104229" rtl="0" eaLnBrk="1" latinLnBrk="0" hangingPunct="1"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416918" algn="l" defTabSz="1104229" rtl="0" eaLnBrk="1" latinLnBrk="0" hangingPunct="1">
      <a:defRPr sz="700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373" userDrawn="1">
          <p15:clr>
            <a:srgbClr val="A4A3A4"/>
          </p15:clr>
        </p15:guide>
        <p15:guide id="2" orient="horz" pos="22439" userDrawn="1">
          <p15:clr>
            <a:srgbClr val="A4A3A4"/>
          </p15:clr>
        </p15:guide>
        <p15:guide id="3" orient="horz" pos="2386" userDrawn="1">
          <p15:clr>
            <a:srgbClr val="A4A3A4"/>
          </p15:clr>
        </p15:guide>
        <p15:guide id="4" pos="80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3A3E32"/>
    <a:srgbClr val="B0B5C0"/>
    <a:srgbClr val="EFEFF1"/>
    <a:srgbClr val="E8E9EC"/>
    <a:srgbClr val="D8DAE0"/>
    <a:srgbClr val="E1E3E7"/>
    <a:srgbClr val="002164"/>
    <a:srgbClr val="A7C4FF"/>
    <a:srgbClr val="004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64" autoAdjust="0"/>
    <p:restoredTop sz="95932" autoAdjust="0"/>
  </p:normalViewPr>
  <p:slideViewPr>
    <p:cSldViewPr snapToGrid="0">
      <p:cViewPr>
        <p:scale>
          <a:sx n="33" d="100"/>
          <a:sy n="33" d="100"/>
        </p:scale>
        <p:origin x="306" y="24"/>
      </p:cViewPr>
      <p:guideLst>
        <p:guide orient="horz" pos="5373"/>
        <p:guide orient="horz" pos="22439"/>
        <p:guide orient="horz" pos="2386"/>
        <p:guide pos="80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340" tIns="49670" rIns="99340" bIns="49670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340" tIns="49670" rIns="99340" bIns="4967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09800" y="766763"/>
            <a:ext cx="2684463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3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340" tIns="49670" rIns="99340" bIns="496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8675"/>
            <a:ext cx="3078163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340" tIns="49670" rIns="99340" bIns="49670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8675"/>
            <a:ext cx="3078163" cy="5111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340" tIns="49670" rIns="99340" bIns="4967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4277F5FE-7E29-4559-B4F9-B225AD2EDC3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8" kern="1200">
        <a:solidFill>
          <a:schemeClr val="tx1"/>
        </a:solidFill>
        <a:latin typeface="Arial" charset="0"/>
        <a:ea typeface="+mn-ea"/>
        <a:cs typeface="+mn-cs"/>
      </a:defRPr>
    </a:lvl1pPr>
    <a:lvl2pPr marL="463930" algn="l" rtl="0" eaLnBrk="0" fontAlgn="base" hangingPunct="0">
      <a:spcBef>
        <a:spcPct val="30000"/>
      </a:spcBef>
      <a:spcAft>
        <a:spcPct val="0"/>
      </a:spcAft>
      <a:defRPr sz="1208" kern="1200">
        <a:solidFill>
          <a:schemeClr val="tx1"/>
        </a:solidFill>
        <a:latin typeface="Arial" charset="0"/>
        <a:ea typeface="+mn-ea"/>
        <a:cs typeface="+mn-cs"/>
      </a:defRPr>
    </a:lvl2pPr>
    <a:lvl3pPr marL="927859" algn="l" rtl="0" eaLnBrk="0" fontAlgn="base" hangingPunct="0">
      <a:spcBef>
        <a:spcPct val="30000"/>
      </a:spcBef>
      <a:spcAft>
        <a:spcPct val="0"/>
      </a:spcAft>
      <a:defRPr sz="1208" kern="1200">
        <a:solidFill>
          <a:schemeClr val="tx1"/>
        </a:solidFill>
        <a:latin typeface="Arial" charset="0"/>
        <a:ea typeface="+mn-ea"/>
        <a:cs typeface="+mn-cs"/>
      </a:defRPr>
    </a:lvl3pPr>
    <a:lvl4pPr marL="1391789" algn="l" rtl="0" eaLnBrk="0" fontAlgn="base" hangingPunct="0">
      <a:spcBef>
        <a:spcPct val="30000"/>
      </a:spcBef>
      <a:spcAft>
        <a:spcPct val="0"/>
      </a:spcAft>
      <a:defRPr sz="1208" kern="1200">
        <a:solidFill>
          <a:schemeClr val="tx1"/>
        </a:solidFill>
        <a:latin typeface="Arial" charset="0"/>
        <a:ea typeface="+mn-ea"/>
        <a:cs typeface="+mn-cs"/>
      </a:defRPr>
    </a:lvl4pPr>
    <a:lvl5pPr marL="1857637" algn="l" rtl="0" eaLnBrk="0" fontAlgn="base" hangingPunct="0">
      <a:spcBef>
        <a:spcPct val="30000"/>
      </a:spcBef>
      <a:spcAft>
        <a:spcPct val="0"/>
      </a:spcAft>
      <a:defRPr sz="1208" kern="1200">
        <a:solidFill>
          <a:schemeClr val="tx1"/>
        </a:solidFill>
        <a:latin typeface="Arial" charset="0"/>
        <a:ea typeface="+mn-ea"/>
        <a:cs typeface="+mn-cs"/>
      </a:defRPr>
    </a:lvl5pPr>
    <a:lvl6pPr marL="2322194" algn="l" defTabSz="928877" rtl="0" eaLnBrk="1" latinLnBrk="0" hangingPunct="1">
      <a:defRPr sz="1208" kern="1200">
        <a:solidFill>
          <a:schemeClr val="tx1"/>
        </a:solidFill>
        <a:latin typeface="+mn-lt"/>
        <a:ea typeface="+mn-ea"/>
        <a:cs typeface="+mn-cs"/>
      </a:defRPr>
    </a:lvl6pPr>
    <a:lvl7pPr marL="2786634" algn="l" defTabSz="928877" rtl="0" eaLnBrk="1" latinLnBrk="0" hangingPunct="1">
      <a:defRPr sz="1208" kern="1200">
        <a:solidFill>
          <a:schemeClr val="tx1"/>
        </a:solidFill>
        <a:latin typeface="+mn-lt"/>
        <a:ea typeface="+mn-ea"/>
        <a:cs typeface="+mn-cs"/>
      </a:defRPr>
    </a:lvl7pPr>
    <a:lvl8pPr marL="3251072" algn="l" defTabSz="928877" rtl="0" eaLnBrk="1" latinLnBrk="0" hangingPunct="1">
      <a:defRPr sz="1208" kern="1200">
        <a:solidFill>
          <a:schemeClr val="tx1"/>
        </a:solidFill>
        <a:latin typeface="+mn-lt"/>
        <a:ea typeface="+mn-ea"/>
        <a:cs typeface="+mn-cs"/>
      </a:defRPr>
    </a:lvl8pPr>
    <a:lvl9pPr marL="3715511" algn="l" defTabSz="928877" rtl="0" eaLnBrk="1" latinLnBrk="0" hangingPunct="1">
      <a:defRPr sz="120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4196A5D-DAF7-4C7F-AC52-FA2B583423B0}" type="slidenum">
              <a:rPr lang="ar-SA" altLang="en-US" sz="1300"/>
              <a:pPr eaLnBrk="1" hangingPunct="1"/>
              <a:t>1</a:t>
            </a:fld>
            <a:endParaRPr lang="en-US" altLang="en-US" sz="13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9800" y="766763"/>
            <a:ext cx="2684463" cy="38369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0" y="5985936"/>
            <a:ext cx="21762720" cy="12733867"/>
          </a:xfrm>
        </p:spPr>
        <p:txBody>
          <a:bodyPr anchor="b"/>
          <a:lstStyle>
            <a:lvl1pPr algn="ctr">
              <a:defRPr sz="16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19210869"/>
            <a:ext cx="19202400" cy="8830731"/>
          </a:xfrm>
        </p:spPr>
        <p:txBody>
          <a:bodyPr/>
          <a:lstStyle>
            <a:lvl1pPr marL="0" indent="0" algn="ctr">
              <a:buNone/>
              <a:defRPr sz="6720"/>
            </a:lvl1pPr>
            <a:lvl2pPr marL="1280160" indent="0" algn="ctr">
              <a:buNone/>
              <a:defRPr sz="5600"/>
            </a:lvl2pPr>
            <a:lvl3pPr marL="2560320" indent="0" algn="ctr">
              <a:buNone/>
              <a:defRPr sz="5040"/>
            </a:lvl3pPr>
            <a:lvl4pPr marL="3840480" indent="0" algn="ctr">
              <a:buNone/>
              <a:defRPr sz="4480"/>
            </a:lvl4pPr>
            <a:lvl5pPr marL="5120640" indent="0" algn="ctr">
              <a:buNone/>
              <a:defRPr sz="4480"/>
            </a:lvl5pPr>
            <a:lvl6pPr marL="6400800" indent="0" algn="ctr">
              <a:buNone/>
              <a:defRPr sz="4480"/>
            </a:lvl6pPr>
            <a:lvl7pPr marL="7680960" indent="0" algn="ctr">
              <a:buNone/>
              <a:defRPr sz="4480"/>
            </a:lvl7pPr>
            <a:lvl8pPr marL="8961120" indent="0" algn="ctr">
              <a:buNone/>
              <a:defRPr sz="4480"/>
            </a:lvl8pPr>
            <a:lvl9pPr marL="10241280" indent="0" algn="ctr">
              <a:buNone/>
              <a:defRPr sz="44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833C35-B155-4E72-9C8C-DBE861A3B7ED}" type="datetimeFigureOut">
              <a:rPr lang="en-US" smtClean="0"/>
              <a:pPr>
                <a:defRPr/>
              </a:pPr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36607-F249-42F1-835F-EB6BC84BFB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04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7BCB3B-1947-4256-A8B4-CD5CCCCE78C8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C1E1F-F8C9-47FE-9CFB-C611A0DEF96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01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22291" y="1947334"/>
            <a:ext cx="5520690" cy="309964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0221" y="1947334"/>
            <a:ext cx="16242030" cy="3099646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D69966-9BE3-4356-AF0F-DB6C661A43CD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B39C-C08C-4423-A7B3-0ABCE61A80A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5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365BB-B471-40B0-9CCF-B8D982E86FD8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6CD5-047F-4004-8CF4-DCB2A9AC8FA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22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886" y="9118611"/>
            <a:ext cx="22082760" cy="15214597"/>
          </a:xfrm>
        </p:spPr>
        <p:txBody>
          <a:bodyPr anchor="b"/>
          <a:lstStyle>
            <a:lvl1pPr>
              <a:defRPr sz="16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6886" y="24477144"/>
            <a:ext cx="22082760" cy="8000997"/>
          </a:xfrm>
        </p:spPr>
        <p:txBody>
          <a:bodyPr/>
          <a:lstStyle>
            <a:lvl1pPr marL="0" indent="0">
              <a:buNone/>
              <a:defRPr sz="6720">
                <a:solidFill>
                  <a:schemeClr val="tx1"/>
                </a:solidFill>
              </a:defRPr>
            </a:lvl1pPr>
            <a:lvl2pPr marL="128016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5603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384048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4pPr>
            <a:lvl5pPr marL="512064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5pPr>
            <a:lvl6pPr marL="640080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6pPr>
            <a:lvl7pPr marL="768096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7pPr>
            <a:lvl8pPr marL="896112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8pPr>
            <a:lvl9pPr marL="10241280" indent="0">
              <a:buNone/>
              <a:defRPr sz="44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149F76-1EE1-49EC-A566-9BD7D491E932}" type="datetimeFigureOut">
              <a:rPr lang="en-US" smtClean="0"/>
              <a:pPr>
                <a:defRPr/>
              </a:pPr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4C57B-1E0D-4992-B6C7-78FA5DCDD8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14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0220" y="9736667"/>
            <a:ext cx="10881360" cy="232071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61620" y="9736667"/>
            <a:ext cx="10881360" cy="232071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849D5F-B811-4E2E-9F54-C474747AC869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22D0A-A993-4A30-A314-4C7AC9BC2BB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04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1947342"/>
            <a:ext cx="22082760" cy="70696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3558" y="8966203"/>
            <a:ext cx="10831352" cy="4394197"/>
          </a:xfrm>
        </p:spPr>
        <p:txBody>
          <a:bodyPr anchor="b"/>
          <a:lstStyle>
            <a:lvl1pPr marL="0" indent="0">
              <a:buNone/>
              <a:defRPr sz="6720" b="1"/>
            </a:lvl1pPr>
            <a:lvl2pPr marL="1280160" indent="0">
              <a:buNone/>
              <a:defRPr sz="5600" b="1"/>
            </a:lvl2pPr>
            <a:lvl3pPr marL="2560320" indent="0">
              <a:buNone/>
              <a:defRPr sz="5040" b="1"/>
            </a:lvl3pPr>
            <a:lvl4pPr marL="3840480" indent="0">
              <a:buNone/>
              <a:defRPr sz="4480" b="1"/>
            </a:lvl4pPr>
            <a:lvl5pPr marL="5120640" indent="0">
              <a:buNone/>
              <a:defRPr sz="4480" b="1"/>
            </a:lvl5pPr>
            <a:lvl6pPr marL="6400800" indent="0">
              <a:buNone/>
              <a:defRPr sz="4480" b="1"/>
            </a:lvl6pPr>
            <a:lvl7pPr marL="7680960" indent="0">
              <a:buNone/>
              <a:defRPr sz="4480" b="1"/>
            </a:lvl7pPr>
            <a:lvl8pPr marL="8961120" indent="0">
              <a:buNone/>
              <a:defRPr sz="4480" b="1"/>
            </a:lvl8pPr>
            <a:lvl9pPr marL="10241280" indent="0">
              <a:buNone/>
              <a:defRPr sz="44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3558" y="13360400"/>
            <a:ext cx="10831352" cy="196511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61621" y="8966203"/>
            <a:ext cx="10884695" cy="4394197"/>
          </a:xfrm>
        </p:spPr>
        <p:txBody>
          <a:bodyPr anchor="b"/>
          <a:lstStyle>
            <a:lvl1pPr marL="0" indent="0">
              <a:buNone/>
              <a:defRPr sz="6720" b="1"/>
            </a:lvl1pPr>
            <a:lvl2pPr marL="1280160" indent="0">
              <a:buNone/>
              <a:defRPr sz="5600" b="1"/>
            </a:lvl2pPr>
            <a:lvl3pPr marL="2560320" indent="0">
              <a:buNone/>
              <a:defRPr sz="5040" b="1"/>
            </a:lvl3pPr>
            <a:lvl4pPr marL="3840480" indent="0">
              <a:buNone/>
              <a:defRPr sz="4480" b="1"/>
            </a:lvl4pPr>
            <a:lvl5pPr marL="5120640" indent="0">
              <a:buNone/>
              <a:defRPr sz="4480" b="1"/>
            </a:lvl5pPr>
            <a:lvl6pPr marL="6400800" indent="0">
              <a:buNone/>
              <a:defRPr sz="4480" b="1"/>
            </a:lvl6pPr>
            <a:lvl7pPr marL="7680960" indent="0">
              <a:buNone/>
              <a:defRPr sz="4480" b="1"/>
            </a:lvl7pPr>
            <a:lvl8pPr marL="8961120" indent="0">
              <a:buNone/>
              <a:defRPr sz="4480" b="1"/>
            </a:lvl8pPr>
            <a:lvl9pPr marL="10241280" indent="0">
              <a:buNone/>
              <a:defRPr sz="44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61621" y="13360400"/>
            <a:ext cx="10884695" cy="1965113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E4070D-D1AE-4303-B16E-8BF627D5E538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1F4B8-46BE-4FEA-9FA8-7DA1987913C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17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8632C0-FBFC-4343-A327-0DC3F9189265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1FCD-6746-4C0F-9A3C-75D9262009D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14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27407-CD90-476C-9307-44FC8A1D34D3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2B860-F645-43AD-9F58-2EEDA6C6A3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83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2438400"/>
            <a:ext cx="8257698" cy="8534400"/>
          </a:xfrm>
        </p:spPr>
        <p:txBody>
          <a:bodyPr anchor="b"/>
          <a:lstStyle>
            <a:lvl1pPr>
              <a:defRPr sz="8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4695" y="5266275"/>
            <a:ext cx="12961620" cy="25992667"/>
          </a:xfrm>
        </p:spPr>
        <p:txBody>
          <a:bodyPr/>
          <a:lstStyle>
            <a:lvl1pPr>
              <a:defRPr sz="8960"/>
            </a:lvl1pPr>
            <a:lvl2pPr>
              <a:defRPr sz="7840"/>
            </a:lvl2pPr>
            <a:lvl3pPr>
              <a:defRPr sz="672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555" y="10972800"/>
            <a:ext cx="8257698" cy="20328469"/>
          </a:xfrm>
        </p:spPr>
        <p:txBody>
          <a:bodyPr/>
          <a:lstStyle>
            <a:lvl1pPr marL="0" indent="0">
              <a:buNone/>
              <a:defRPr sz="4480"/>
            </a:lvl1pPr>
            <a:lvl2pPr marL="1280160" indent="0">
              <a:buNone/>
              <a:defRPr sz="3920"/>
            </a:lvl2pPr>
            <a:lvl3pPr marL="2560320" indent="0">
              <a:buNone/>
              <a:defRPr sz="3360"/>
            </a:lvl3pPr>
            <a:lvl4pPr marL="3840480" indent="0">
              <a:buNone/>
              <a:defRPr sz="2800"/>
            </a:lvl4pPr>
            <a:lvl5pPr marL="5120640" indent="0">
              <a:buNone/>
              <a:defRPr sz="2800"/>
            </a:lvl5pPr>
            <a:lvl6pPr marL="6400800" indent="0">
              <a:buNone/>
              <a:defRPr sz="2800"/>
            </a:lvl6pPr>
            <a:lvl7pPr marL="7680960" indent="0">
              <a:buNone/>
              <a:defRPr sz="2800"/>
            </a:lvl7pPr>
            <a:lvl8pPr marL="8961120" indent="0">
              <a:buNone/>
              <a:defRPr sz="2800"/>
            </a:lvl8pPr>
            <a:lvl9pPr marL="10241280" indent="0">
              <a:buNone/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3D68DB-2F04-4109-8D12-19102F87E8A3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BA058-C25B-4999-933E-63ED7FB1D7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6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555" y="2438400"/>
            <a:ext cx="8257698" cy="8534400"/>
          </a:xfrm>
        </p:spPr>
        <p:txBody>
          <a:bodyPr anchor="b"/>
          <a:lstStyle>
            <a:lvl1pPr>
              <a:defRPr sz="8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84695" y="5266275"/>
            <a:ext cx="12961620" cy="25992667"/>
          </a:xfrm>
        </p:spPr>
        <p:txBody>
          <a:bodyPr anchor="t"/>
          <a:lstStyle>
            <a:lvl1pPr marL="0" indent="0">
              <a:buNone/>
              <a:defRPr sz="8960"/>
            </a:lvl1pPr>
            <a:lvl2pPr marL="1280160" indent="0">
              <a:buNone/>
              <a:defRPr sz="7840"/>
            </a:lvl2pPr>
            <a:lvl3pPr marL="2560320" indent="0">
              <a:buNone/>
              <a:defRPr sz="6720"/>
            </a:lvl3pPr>
            <a:lvl4pPr marL="3840480" indent="0">
              <a:buNone/>
              <a:defRPr sz="5600"/>
            </a:lvl4pPr>
            <a:lvl5pPr marL="5120640" indent="0">
              <a:buNone/>
              <a:defRPr sz="5600"/>
            </a:lvl5pPr>
            <a:lvl6pPr marL="6400800" indent="0">
              <a:buNone/>
              <a:defRPr sz="5600"/>
            </a:lvl6pPr>
            <a:lvl7pPr marL="7680960" indent="0">
              <a:buNone/>
              <a:defRPr sz="5600"/>
            </a:lvl7pPr>
            <a:lvl8pPr marL="8961120" indent="0">
              <a:buNone/>
              <a:defRPr sz="5600"/>
            </a:lvl8pPr>
            <a:lvl9pPr marL="10241280" indent="0">
              <a:buNone/>
              <a:defRPr sz="5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555" y="10972800"/>
            <a:ext cx="8257698" cy="20328469"/>
          </a:xfrm>
        </p:spPr>
        <p:txBody>
          <a:bodyPr/>
          <a:lstStyle>
            <a:lvl1pPr marL="0" indent="0">
              <a:buNone/>
              <a:defRPr sz="4480"/>
            </a:lvl1pPr>
            <a:lvl2pPr marL="1280160" indent="0">
              <a:buNone/>
              <a:defRPr sz="3920"/>
            </a:lvl2pPr>
            <a:lvl3pPr marL="2560320" indent="0">
              <a:buNone/>
              <a:defRPr sz="3360"/>
            </a:lvl3pPr>
            <a:lvl4pPr marL="3840480" indent="0">
              <a:buNone/>
              <a:defRPr sz="2800"/>
            </a:lvl4pPr>
            <a:lvl5pPr marL="5120640" indent="0">
              <a:buNone/>
              <a:defRPr sz="2800"/>
            </a:lvl5pPr>
            <a:lvl6pPr marL="6400800" indent="0">
              <a:buNone/>
              <a:defRPr sz="2800"/>
            </a:lvl6pPr>
            <a:lvl7pPr marL="7680960" indent="0">
              <a:buNone/>
              <a:defRPr sz="2800"/>
            </a:lvl7pPr>
            <a:lvl8pPr marL="8961120" indent="0">
              <a:buNone/>
              <a:defRPr sz="2800"/>
            </a:lvl8pPr>
            <a:lvl9pPr marL="10241280" indent="0">
              <a:buNone/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7D128C-6A62-42DC-827F-32EFE6FEBA0A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F614-5E62-4CB8-94D7-7E7A575BB0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0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0220" y="1947342"/>
            <a:ext cx="2208276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9736667"/>
            <a:ext cx="2208276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0220" y="33900542"/>
            <a:ext cx="57607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EBE5B9-5A90-46C8-9887-3E1AF503F11A}" type="datetimeFigureOut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81060" y="33900542"/>
            <a:ext cx="86410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82260" y="33900542"/>
            <a:ext cx="57607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6A44B-6B24-48F8-BF04-F821C5D1BD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21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defTabSz="2560320" rtl="0" eaLnBrk="1" latinLnBrk="0" hangingPunct="1">
        <a:lnSpc>
          <a:spcPct val="90000"/>
        </a:lnSpc>
        <a:spcBef>
          <a:spcPct val="0"/>
        </a:spcBef>
        <a:buNone/>
        <a:defRPr sz="12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080" indent="-640080" algn="l" defTabSz="256032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48056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5pPr>
      <a:lvl6pPr marL="704088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6pPr>
      <a:lvl7pPr marL="832104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8pPr>
      <a:lvl9pPr marL="10881360" indent="-640080" algn="l" defTabSz="256032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8016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56032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4pPr>
      <a:lvl5pPr marL="512064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5pPr>
      <a:lvl6pPr marL="640080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6pPr>
      <a:lvl7pPr marL="768096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7pPr>
      <a:lvl8pPr marL="896112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8pPr>
      <a:lvl9pPr marL="10241280" algn="l" defTabSz="2560320" rtl="0" eaLnBrk="1" latinLnBrk="0" hangingPunct="1">
        <a:defRPr sz="5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7345">
              <a:srgbClr val="B0B5C0"/>
            </a:gs>
            <a:gs pos="0">
              <a:srgbClr val="E1E3E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AutoShape 4"/>
          <p:cNvSpPr>
            <a:spLocks noChangeArrowheads="1"/>
          </p:cNvSpPr>
          <p:nvPr/>
        </p:nvSpPr>
        <p:spPr bwMode="auto">
          <a:xfrm>
            <a:off x="884903" y="10092353"/>
            <a:ext cx="23921881" cy="25628241"/>
          </a:xfrm>
          <a:prstGeom prst="roundRect">
            <a:avLst>
              <a:gd name="adj" fmla="val 702"/>
            </a:avLst>
          </a:prstGeom>
          <a:solidFill>
            <a:srgbClr val="EFEFF1"/>
          </a:solidFill>
          <a:ln w="31750">
            <a:solidFill>
              <a:srgbClr val="B0B5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 bwMode="auto">
          <a:xfrm>
            <a:off x="884903" y="5129213"/>
            <a:ext cx="23921883" cy="4464844"/>
          </a:xfrm>
          <a:prstGeom prst="roundRect">
            <a:avLst>
              <a:gd name="adj" fmla="val 3721"/>
            </a:avLst>
          </a:prstGeom>
          <a:solidFill>
            <a:srgbClr val="E8E9EC"/>
          </a:solidFill>
          <a:ln w="31750">
            <a:solidFill>
              <a:srgbClr val="B0B5C0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2941898" rtl="1">
              <a:defRPr/>
            </a:pPr>
            <a:endParaRPr lang="en-US" sz="2700" dirty="0"/>
          </a:p>
          <a:p>
            <a:pPr algn="ctr" defTabSz="2941898" rtl="1">
              <a:defRPr/>
            </a:pPr>
            <a:r>
              <a:rPr lang="fa-IR" sz="5000" dirty="0">
                <a:solidFill>
                  <a:srgbClr val="3A3E32"/>
                </a:solidFill>
                <a:cs typeface="B Titr" pitchFamily="2" charset="-78"/>
              </a:rPr>
              <a:t>عنوان مقاله با قلم ب.تیتر </a:t>
            </a:r>
            <a:r>
              <a:rPr lang="en-US" sz="5000" dirty="0">
                <a:solidFill>
                  <a:srgbClr val="3A3E32"/>
                </a:solidFill>
                <a:cs typeface="B Titr" pitchFamily="2" charset="-78"/>
              </a:rPr>
              <a:t>pt. </a:t>
            </a:r>
            <a:r>
              <a:rPr lang="en-US" sz="5000" dirty="0" smtClean="0">
                <a:solidFill>
                  <a:srgbClr val="3A3E32"/>
                </a:solidFill>
                <a:cs typeface="B Titr" pitchFamily="2" charset="-78"/>
              </a:rPr>
              <a:t>50</a:t>
            </a:r>
            <a:endParaRPr lang="fa-IR" sz="5000" dirty="0" smtClean="0">
              <a:solidFill>
                <a:srgbClr val="3A3E32"/>
              </a:solidFill>
              <a:cs typeface="B Titr" pitchFamily="2" charset="-78"/>
            </a:endParaRPr>
          </a:p>
          <a:p>
            <a:pPr algn="ctr" defTabSz="2941898" rtl="1">
              <a:defRPr/>
            </a:pPr>
            <a:r>
              <a:rPr lang="fa-IR" sz="3000" dirty="0" smtClean="0">
                <a:cs typeface="B Nazanin" pitchFamily="2" charset="-78"/>
              </a:rPr>
              <a:t>نام </a:t>
            </a:r>
            <a:r>
              <a:rPr lang="fa-IR" sz="3000" dirty="0">
                <a:cs typeface="B Nazanin" pitchFamily="2" charset="-78"/>
              </a:rPr>
              <a:t>و نام خانوادگي نويسنده اول </a:t>
            </a:r>
            <a:r>
              <a:rPr lang="fa-IR" sz="3000" baseline="30000" dirty="0">
                <a:cs typeface="B Nazanin" pitchFamily="2" charset="-78"/>
              </a:rPr>
              <a:t>*</a:t>
            </a:r>
            <a:r>
              <a:rPr lang="fa-IR" sz="3000" dirty="0">
                <a:cs typeface="B Nazanin" pitchFamily="2" charset="-78"/>
              </a:rPr>
              <a:t>، نويسنده دوم، ...بصورت کامل و با پسوند در يك يا دو سطر.</a:t>
            </a:r>
          </a:p>
          <a:p>
            <a:pPr algn="ctr" defTabSz="2941898" rtl="1">
              <a:defRPr/>
            </a:pPr>
            <a:r>
              <a:rPr lang="fa-IR" sz="3000" dirty="0">
                <a:cs typeface="B Nazanin" pitchFamily="2" charset="-78"/>
              </a:rPr>
              <a:t>از ذكر عناويني نظير مهندس و يا دكتر و ... در ابتداي اسامي خودداري شود (ب.نازنين </a:t>
            </a:r>
            <a:r>
              <a:rPr lang="en-US" sz="3000" dirty="0">
                <a:cs typeface="B Nazanin" pitchFamily="2" charset="-78"/>
              </a:rPr>
              <a:t>pt. </a:t>
            </a:r>
            <a:r>
              <a:rPr lang="fa-IR" sz="3000" dirty="0">
                <a:cs typeface="B Nazanin" pitchFamily="2" charset="-78"/>
              </a:rPr>
              <a:t>30</a:t>
            </a:r>
            <a:r>
              <a:rPr lang="en-US" sz="3000" dirty="0">
                <a:cs typeface="B Nazanin" pitchFamily="2" charset="-78"/>
              </a:rPr>
              <a:t> </a:t>
            </a:r>
            <a:r>
              <a:rPr lang="fa-IR" sz="3000" dirty="0">
                <a:cs typeface="B Nazanin" pitchFamily="2" charset="-78"/>
              </a:rPr>
              <a:t>پررنگ) </a:t>
            </a:r>
          </a:p>
          <a:p>
            <a:pPr algn="ctr" defTabSz="2941898" rtl="1">
              <a:defRPr/>
            </a:pPr>
            <a:r>
              <a:rPr lang="fa-IR" sz="1050" dirty="0">
                <a:cs typeface="B Nazanin" pitchFamily="2" charset="-78"/>
              </a:rPr>
              <a:t>.</a:t>
            </a:r>
            <a:endParaRPr lang="en-US" sz="1050" dirty="0">
              <a:cs typeface="B Nazanin" pitchFamily="2" charset="-78"/>
            </a:endParaRPr>
          </a:p>
          <a:p>
            <a:pPr algn="ctr" defTabSz="2941898" rtl="1">
              <a:defRPr/>
            </a:pPr>
            <a:r>
              <a:rPr lang="fa-IR" sz="2600" dirty="0">
                <a:cs typeface="B Nazanin" pitchFamily="2" charset="-78"/>
              </a:rPr>
              <a:t>*- نويسنده مسئول: درجه علمي و رشته تخصصي (يا سمت كاري) نويسنده اول (ب.نازنين </a:t>
            </a:r>
            <a:r>
              <a:rPr lang="en-US" sz="2600" dirty="0">
                <a:cs typeface="B Nazanin" pitchFamily="2" charset="-78"/>
              </a:rPr>
              <a:t>pt. </a:t>
            </a:r>
            <a:r>
              <a:rPr lang="fa-IR" sz="2600" dirty="0">
                <a:cs typeface="B Nazanin" pitchFamily="2" charset="-78"/>
              </a:rPr>
              <a:t>26</a:t>
            </a:r>
            <a:r>
              <a:rPr lang="en-US" sz="2600" dirty="0">
                <a:cs typeface="B Nazanin" pitchFamily="2" charset="-78"/>
              </a:rPr>
              <a:t>، </a:t>
            </a:r>
            <a:r>
              <a:rPr lang="fa-IR" sz="2600" dirty="0">
                <a:cs typeface="B Nazanin" pitchFamily="2" charset="-78"/>
              </a:rPr>
              <a:t>راست چين)</a:t>
            </a:r>
          </a:p>
          <a:p>
            <a:pPr algn="ctr" defTabSz="2941898" rtl="1">
              <a:defRPr/>
            </a:pPr>
            <a:r>
              <a:rPr lang="fa-IR" sz="2600" dirty="0">
                <a:cs typeface="B Nazanin" pitchFamily="2" charset="-78"/>
              </a:rPr>
              <a:t>2- درجه علمي و رشته تخصصي (يا سمت كاري) نويسنده دوم و دیگر نویسندگان (ب.نازنين </a:t>
            </a:r>
            <a:r>
              <a:rPr lang="en-US" sz="2600" dirty="0">
                <a:cs typeface="B Nazanin" pitchFamily="2" charset="-78"/>
              </a:rPr>
              <a:t>pt. </a:t>
            </a:r>
            <a:r>
              <a:rPr lang="fa-IR" sz="2600" dirty="0">
                <a:cs typeface="B Nazanin" pitchFamily="2" charset="-78"/>
              </a:rPr>
              <a:t>26</a:t>
            </a:r>
            <a:r>
              <a:rPr lang="en-US" sz="2600" dirty="0">
                <a:cs typeface="B Nazanin" pitchFamily="2" charset="-78"/>
              </a:rPr>
              <a:t>، </a:t>
            </a:r>
            <a:r>
              <a:rPr lang="fa-IR" sz="2600" dirty="0">
                <a:cs typeface="B Nazanin" pitchFamily="2" charset="-78"/>
              </a:rPr>
              <a:t>راست چين)</a:t>
            </a:r>
            <a:endParaRPr lang="en-US" sz="2600" dirty="0">
              <a:cs typeface="B Nazanin" pitchFamily="2" charset="-78"/>
            </a:endParaRPr>
          </a:p>
          <a:p>
            <a:pPr algn="ctr" defTabSz="2941898" rtl="1">
              <a:defRPr/>
            </a:pPr>
            <a:r>
              <a:rPr lang="fa-IR" sz="2400" dirty="0">
                <a:cs typeface="B Nazanin" pitchFamily="2" charset="-78"/>
              </a:rPr>
              <a:t>آدرس كوتاه نويسنده اول (ب.نازنين </a:t>
            </a:r>
            <a:r>
              <a:rPr lang="en-US" sz="2400" dirty="0">
                <a:cs typeface="B Nazanin" pitchFamily="2" charset="-78"/>
              </a:rPr>
              <a:t>pt. 24 </a:t>
            </a:r>
            <a:r>
              <a:rPr lang="fa-IR" sz="2400" dirty="0">
                <a:cs typeface="B Nazanin" pitchFamily="2" charset="-78"/>
              </a:rPr>
              <a:t>ايتاليك) ، آدرس پست الكترونيك</a:t>
            </a:r>
            <a:r>
              <a:rPr lang="en-US" sz="2400" dirty="0">
                <a:cs typeface="B Nazanin" pitchFamily="2" charset="-78"/>
              </a:rPr>
              <a:t>(Times New Roman 24 pt. Italic)</a:t>
            </a:r>
          </a:p>
          <a:p>
            <a:pPr algn="ctr" defTabSz="2941898" rtl="1">
              <a:defRPr/>
            </a:pPr>
            <a:r>
              <a:rPr lang="fa-IR" sz="2400" dirty="0">
                <a:cs typeface="B Nazanin" pitchFamily="2" charset="-78"/>
              </a:rPr>
              <a:t>آدرس كوتاه نويسنده دوم و دیگر نویسندگان (ب.نازنين </a:t>
            </a:r>
            <a:r>
              <a:rPr lang="en-US" sz="2400" dirty="0">
                <a:cs typeface="B Nazanin" pitchFamily="2" charset="-78"/>
              </a:rPr>
              <a:t>pt. 24 </a:t>
            </a:r>
            <a:r>
              <a:rPr lang="fa-IR" sz="2400" dirty="0">
                <a:cs typeface="B Nazanin" pitchFamily="2" charset="-78"/>
              </a:rPr>
              <a:t>ايتاليك) ، آدرس پست الكترونيك </a:t>
            </a:r>
            <a:r>
              <a:rPr lang="en-US" sz="2400" dirty="0">
                <a:cs typeface="B Nazanin" pitchFamily="2" charset="-78"/>
              </a:rPr>
              <a:t>(Times New Roman 24 pt. Italic)</a:t>
            </a:r>
            <a:endParaRPr lang="fa-IR" sz="2400" dirty="0">
              <a:cs typeface="B Nazanin" pitchFamily="2" charset="-78"/>
            </a:endParaRPr>
          </a:p>
          <a:p>
            <a:pPr algn="ctr" defTabSz="2941898" rtl="1">
              <a:defRPr/>
            </a:pPr>
            <a:endParaRPr lang="en-US" sz="2400" dirty="0">
              <a:cs typeface="B Nazanin" pitchFamily="2" charset="-78"/>
            </a:endParaRPr>
          </a:p>
        </p:txBody>
      </p:sp>
      <p:sp>
        <p:nvSpPr>
          <p:cNvPr id="5123" name="Text Box 42"/>
          <p:cNvSpPr txBox="1">
            <a:spLocks noChangeArrowheads="1"/>
          </p:cNvSpPr>
          <p:nvPr/>
        </p:nvSpPr>
        <p:spPr bwMode="auto">
          <a:xfrm>
            <a:off x="1268362" y="11212685"/>
            <a:ext cx="23125470" cy="2647204"/>
          </a:xfrm>
          <a:prstGeom prst="rect">
            <a:avLst/>
          </a:prstGeom>
          <a:solidFill>
            <a:schemeClr val="bg1"/>
          </a:solidFill>
          <a:ln w="9525">
            <a:solidFill>
              <a:srgbClr val="B0B5C0"/>
            </a:solidFill>
            <a:miter lim="800000"/>
            <a:headEnd/>
            <a:tailEnd/>
          </a:ln>
        </p:spPr>
        <p:txBody>
          <a:bodyPr wrap="square" lIns="61281" tIns="30641" rIns="61281" bIns="30641">
            <a:spAutoFit/>
          </a:bodyPr>
          <a:lstStyle>
            <a:lvl1pPr indent="303213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</a:pPr>
            <a:r>
              <a:rPr lang="ar-SA" altLang="en-US" sz="2800" b="1" dirty="0">
                <a:cs typeface="B Nazanin" panose="00000400000000000000" pitchFamily="2" charset="-78"/>
              </a:rPr>
              <a:t>به منظور يكسان سازي مجموعه </a:t>
            </a:r>
            <a:r>
              <a:rPr lang="fa-IR" altLang="en-US" sz="2800" b="1" dirty="0">
                <a:cs typeface="B Nazanin" panose="00000400000000000000" pitchFamily="2" charset="-78"/>
              </a:rPr>
              <a:t>پوستر</a:t>
            </a:r>
            <a:r>
              <a:rPr lang="ar-SA" altLang="en-US" sz="2800" b="1" dirty="0">
                <a:cs typeface="B Nazanin" panose="00000400000000000000" pitchFamily="2" charset="-78"/>
              </a:rPr>
              <a:t>مقالات اين </a:t>
            </a:r>
            <a:r>
              <a:rPr lang="fa-IR" altLang="en-US" sz="2800" b="1" dirty="0">
                <a:cs typeface="B Nazanin" panose="00000400000000000000" pitchFamily="2" charset="-78"/>
              </a:rPr>
              <a:t>همایش</a:t>
            </a:r>
            <a:r>
              <a:rPr lang="ar-SA" altLang="en-US" sz="2800" b="1" dirty="0">
                <a:cs typeface="B Nazanin" panose="00000400000000000000" pitchFamily="2" charset="-78"/>
              </a:rPr>
              <a:t> لازم است كه همة مقالات </a:t>
            </a:r>
            <a:r>
              <a:rPr lang="fa-IR" altLang="en-US" sz="2800" b="1" dirty="0">
                <a:cs typeface="B Nazanin" panose="00000400000000000000" pitchFamily="2" charset="-78"/>
              </a:rPr>
              <a:t>ب</a:t>
            </a:r>
            <a:r>
              <a:rPr lang="ar-SA" altLang="en-US" sz="2800" b="1" dirty="0">
                <a:cs typeface="B Nazanin" panose="00000400000000000000" pitchFamily="2" charset="-78"/>
              </a:rPr>
              <a:t>ا طرحي يكسان و كاملاً هماهنگ تهيه و تايپ </a:t>
            </a:r>
            <a:r>
              <a:rPr lang="ar-SA" altLang="en-US" sz="2800" b="1" dirty="0" smtClean="0">
                <a:cs typeface="B Nazanin" panose="00000400000000000000" pitchFamily="2" charset="-78"/>
              </a:rPr>
              <a:t>شوند</a:t>
            </a:r>
            <a:r>
              <a:rPr lang="fa-IR" altLang="en-US" sz="2800" b="1" dirty="0" smtClean="0">
                <a:cs typeface="B Nazanin" panose="00000400000000000000" pitchFamily="2" charset="-78"/>
              </a:rPr>
              <a:t>. </a:t>
            </a:r>
            <a:r>
              <a:rPr lang="ar-SA" altLang="en-US" sz="2800" b="1" dirty="0" smtClean="0">
                <a:cs typeface="B Nazanin" panose="00000400000000000000" pitchFamily="2" charset="-78"/>
              </a:rPr>
              <a:t>اين </a:t>
            </a:r>
            <a:r>
              <a:rPr lang="ar-SA" altLang="en-US" sz="2800" b="1" dirty="0">
                <a:cs typeface="B Nazanin" panose="00000400000000000000" pitchFamily="2" charset="-78"/>
              </a:rPr>
              <a:t>راهنما به نويسندگان مقالات كمك مي‌كند تا مقالة خود را با طرح مورد قبول </a:t>
            </a:r>
            <a:r>
              <a:rPr lang="fa-IR" altLang="en-US" sz="2800" b="1" dirty="0">
                <a:cs typeface="B Nazanin" panose="00000400000000000000" pitchFamily="2" charset="-78"/>
              </a:rPr>
              <a:t>همایش برای ارائه به صورت پوستر</a:t>
            </a:r>
            <a:r>
              <a:rPr lang="ar-SA" altLang="en-US" sz="2800" b="1" dirty="0">
                <a:cs typeface="B Nazanin" panose="00000400000000000000" pitchFamily="2" charset="-78"/>
              </a:rPr>
              <a:t> تهيه نمايند. توجه شود كه فرمت ظاهري اين راهنما و نگارش آن منطبق بر دستورالعمل مورد قبول </a:t>
            </a:r>
            <a:r>
              <a:rPr lang="fa-IR" altLang="en-US" sz="2800" b="1" dirty="0">
                <a:cs typeface="B Nazanin" panose="00000400000000000000" pitchFamily="2" charset="-78"/>
              </a:rPr>
              <a:t>همایش </a:t>
            </a:r>
            <a:r>
              <a:rPr lang="ar-SA" altLang="en-US" sz="2800" b="1" dirty="0">
                <a:cs typeface="B Nazanin" panose="00000400000000000000" pitchFamily="2" charset="-78"/>
              </a:rPr>
              <a:t>است.</a:t>
            </a:r>
            <a:r>
              <a:rPr lang="en-US" altLang="en-US" sz="2800" b="1" dirty="0">
                <a:cs typeface="B Nazanin" panose="00000400000000000000" pitchFamily="2" charset="-78"/>
              </a:rPr>
              <a:t> </a:t>
            </a:r>
            <a:r>
              <a:rPr lang="fa-IR" altLang="en-US" sz="2800" b="1" dirty="0" smtClean="0">
                <a:cs typeface="B Nazanin" panose="00000400000000000000" pitchFamily="2" charset="-78"/>
              </a:rPr>
              <a:t>لطفا اندازه و زنگ عناصر و قلم ها را تغییر ندهید. اندازه </a:t>
            </a:r>
            <a:r>
              <a:rPr lang="fa-IR" altLang="en-US" sz="2800" b="1" dirty="0">
                <a:cs typeface="B Nazanin" panose="00000400000000000000" pitchFamily="2" charset="-78"/>
              </a:rPr>
              <a:t>پوستر باید 70 در 100 سانتیمتر باشد. ضروری است عنوان همایش و لوگوهای بالای پوستر حفظ شود و تغییر نکند. سایر زیباسازی ها در متن به شرط رعایت ساختار پیشنهادی زیر آزاد است. </a:t>
            </a:r>
            <a:r>
              <a:rPr lang="ar-SA" altLang="en-US" sz="2800" b="1" dirty="0" smtClean="0">
                <a:cs typeface="B Nazanin" panose="00000400000000000000" pitchFamily="2" charset="-78"/>
              </a:rPr>
              <a:t>براي </a:t>
            </a:r>
            <a:r>
              <a:rPr lang="fa-IR" altLang="en-US" sz="2800" b="1" dirty="0">
                <a:cs typeface="B Nazanin" panose="00000400000000000000" pitchFamily="2" charset="-78"/>
              </a:rPr>
              <a:t>ساخت پوستر</a:t>
            </a:r>
            <a:r>
              <a:rPr lang="ar-SA" altLang="en-US" sz="2800" b="1" dirty="0">
                <a:cs typeface="B Nazanin" panose="00000400000000000000" pitchFamily="2" charset="-78"/>
              </a:rPr>
              <a:t>، فقط از نرم افزار مايكروسافت </a:t>
            </a:r>
            <a:r>
              <a:rPr lang="fa-IR" altLang="en-US" sz="2800" b="1" dirty="0">
                <a:cs typeface="B Nazanin" panose="00000400000000000000" pitchFamily="2" charset="-78"/>
              </a:rPr>
              <a:t>پاورپوینت </a:t>
            </a:r>
            <a:r>
              <a:rPr lang="ar-SA" altLang="en-US" sz="2800" b="1" dirty="0">
                <a:cs typeface="B Nazanin" panose="00000400000000000000" pitchFamily="2" charset="-78"/>
              </a:rPr>
              <a:t>نسخة </a:t>
            </a:r>
            <a:r>
              <a:rPr lang="fa-IR" altLang="en-US" sz="2800" b="1" dirty="0">
                <a:cs typeface="B Nazanin" panose="00000400000000000000" pitchFamily="2" charset="-78"/>
              </a:rPr>
              <a:t>2003 به بعد</a:t>
            </a:r>
            <a:r>
              <a:rPr lang="ar-SA" altLang="en-US" sz="2800" b="1" dirty="0">
                <a:cs typeface="B Nazanin" panose="00000400000000000000" pitchFamily="2" charset="-78"/>
              </a:rPr>
              <a:t> استفاده كنيد</a:t>
            </a:r>
            <a:r>
              <a:rPr lang="ar-SA" altLang="en-US" sz="2800" b="1" dirty="0" smtClean="0">
                <a:cs typeface="B Nazanin" panose="00000400000000000000" pitchFamily="2" charset="-78"/>
              </a:rPr>
              <a:t>.</a:t>
            </a:r>
            <a:endParaRPr lang="en-US" altLang="en-US" sz="2800" b="1" dirty="0">
              <a:cs typeface="B Nazanin" panose="00000400000000000000" pitchFamily="2" charset="-78"/>
            </a:endParaRPr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9497962" y="30419410"/>
            <a:ext cx="14895869" cy="142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281" tIns="30641" rIns="61281" bIns="30641">
            <a:spAutoFit/>
          </a:bodyPr>
          <a:lstStyle>
            <a:lvl1pPr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</a:pPr>
            <a:r>
              <a:rPr lang="fa-IR" altLang="en-US" sz="2400" b="1" dirty="0" smtClean="0">
                <a:cs typeface="B Nazanin" panose="00000400000000000000" pitchFamily="2" charset="-78"/>
              </a:rPr>
              <a:t>درج </a:t>
            </a:r>
            <a:r>
              <a:rPr lang="ar-SA" altLang="en-US" sz="2400" b="1" dirty="0" smtClean="0">
                <a:cs typeface="B Nazanin" panose="00000400000000000000" pitchFamily="2" charset="-78"/>
              </a:rPr>
              <a:t>جمع‌بندي </a:t>
            </a:r>
            <a:r>
              <a:rPr lang="ar-SA" altLang="en-US" sz="2400" b="1" dirty="0">
                <a:cs typeface="B Nazanin" panose="00000400000000000000" pitchFamily="2" charset="-78"/>
              </a:rPr>
              <a:t>و نتيجه‌گيري پس از متن اصلي مقاله الزامي است</a:t>
            </a:r>
            <a:r>
              <a:rPr lang="ar-SA" altLang="en-US" sz="2400" b="1" dirty="0" smtClean="0">
                <a:ea typeface="Majalla UI"/>
                <a:cs typeface="Majalla UI"/>
              </a:rPr>
              <a:t>.</a:t>
            </a:r>
            <a:endParaRPr lang="en-US" altLang="en-US" sz="2400" b="1" dirty="0">
              <a:cs typeface="B Nazanin" panose="00000400000000000000" pitchFamily="2" charset="-78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3500" b="1" dirty="0">
              <a:cs typeface="B Titr" panose="00000700000000000000" pitchFamily="2" charset="-78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1356852" y="30419410"/>
            <a:ext cx="7669161" cy="112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1281" tIns="30641" rIns="61281" bIns="30641">
            <a:spAutoFit/>
          </a:bodyPr>
          <a:lstStyle/>
          <a:p>
            <a:pPr algn="just" defTabSz="2941898" rtl="1">
              <a:lnSpc>
                <a:spcPct val="150000"/>
              </a:lnSpc>
              <a:spcBef>
                <a:spcPct val="50000"/>
              </a:spcBef>
              <a:defRPr/>
            </a:pPr>
            <a:r>
              <a:rPr lang="fa-IR" sz="2400" b="1" dirty="0" smtClean="0">
                <a:latin typeface="Arial" charset="0"/>
                <a:cs typeface="B Nazanin" pitchFamily="2" charset="-78"/>
              </a:rPr>
              <a:t>برخی </a:t>
            </a:r>
            <a:r>
              <a:rPr lang="fa-IR" sz="2400" b="1" dirty="0">
                <a:latin typeface="Arial" charset="0"/>
                <a:cs typeface="B Nazanin" pitchFamily="2" charset="-78"/>
              </a:rPr>
              <a:t>از </a:t>
            </a:r>
            <a:r>
              <a:rPr lang="ar-SA" sz="2400" b="1" dirty="0">
                <a:latin typeface="Arial" charset="0"/>
                <a:cs typeface="B Nazanin" pitchFamily="2" charset="-78"/>
              </a:rPr>
              <a:t>مراجع </a:t>
            </a:r>
            <a:r>
              <a:rPr lang="fa-IR" sz="2400" b="1" dirty="0">
                <a:latin typeface="Arial" charset="0"/>
                <a:cs typeface="B Nazanin" pitchFamily="2" charset="-78"/>
              </a:rPr>
              <a:t>اصلی د</a:t>
            </a:r>
            <a:r>
              <a:rPr lang="ar-SA" sz="2400" b="1" dirty="0">
                <a:latin typeface="Arial" charset="0"/>
                <a:cs typeface="B Nazanin" pitchFamily="2" charset="-78"/>
              </a:rPr>
              <a:t>ر انتهاي مقاله به همان ترتيبي كه در متن </a:t>
            </a:r>
            <a:r>
              <a:rPr lang="fa-IR" sz="2400" b="1" dirty="0">
                <a:latin typeface="Arial" charset="0"/>
                <a:cs typeface="B Nazanin" pitchFamily="2" charset="-78"/>
              </a:rPr>
              <a:t>پوستر </a:t>
            </a:r>
            <a:r>
              <a:rPr lang="ar-SA" sz="2400" b="1" dirty="0">
                <a:latin typeface="Arial" charset="0"/>
                <a:cs typeface="B Nazanin" pitchFamily="2" charset="-78"/>
              </a:rPr>
              <a:t>به آنها ارجاع مي‌شود، </a:t>
            </a:r>
            <a:r>
              <a:rPr lang="ar-SA" sz="2400" b="1" dirty="0" smtClean="0">
                <a:latin typeface="Arial" charset="0"/>
                <a:cs typeface="B Nazanin" pitchFamily="2" charset="-78"/>
              </a:rPr>
              <a:t>مي‌آيند</a:t>
            </a:r>
            <a:r>
              <a:rPr lang="fa-IR" sz="2400" b="1" dirty="0">
                <a:latin typeface="Arial" charset="0"/>
                <a:cs typeface="B Nazanin" pitchFamily="2" charset="-78"/>
              </a:rPr>
              <a:t>.</a:t>
            </a:r>
            <a:endParaRPr lang="en-US" sz="2400" b="1" dirty="0">
              <a:latin typeface="Arial" charset="0"/>
              <a:cs typeface="B Nazanin" pitchFamily="2" charset="-78"/>
            </a:endParaRPr>
          </a:p>
        </p:txBody>
      </p:sp>
      <p:sp>
        <p:nvSpPr>
          <p:cNvPr id="5126" name="Text Box 42"/>
          <p:cNvSpPr txBox="1">
            <a:spLocks noChangeArrowheads="1"/>
          </p:cNvSpPr>
          <p:nvPr/>
        </p:nvSpPr>
        <p:spPr bwMode="auto">
          <a:xfrm>
            <a:off x="11416303" y="10413848"/>
            <a:ext cx="12977528" cy="666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0446" tIns="25223" rIns="50446" bIns="25223">
            <a:spAutoFit/>
          </a:bodyPr>
          <a:lstStyle>
            <a:lvl1pPr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4000" b="1" dirty="0" smtClean="0">
                <a:solidFill>
                  <a:srgbClr val="3A3E32"/>
                </a:solidFill>
                <a:cs typeface="B Titr" panose="00000700000000000000" pitchFamily="2" charset="-78"/>
              </a:rPr>
              <a:t>چکیده: </a:t>
            </a:r>
            <a:r>
              <a:rPr lang="fa-IR" altLang="en-US" sz="4000" b="1" dirty="0">
                <a:solidFill>
                  <a:srgbClr val="3A3E32"/>
                </a:solidFill>
                <a:cs typeface="B Titr" panose="00000700000000000000" pitchFamily="2" charset="-78"/>
              </a:rPr>
              <a:t>(حداکثر 120 کلمه)</a:t>
            </a:r>
            <a:endParaRPr lang="en-US" altLang="en-US" b="1" dirty="0">
              <a:solidFill>
                <a:srgbClr val="3A3E32"/>
              </a:solidFill>
              <a:cs typeface="B Titr" panose="00000700000000000000" pitchFamily="2" charset="-78"/>
            </a:endParaRPr>
          </a:p>
        </p:txBody>
      </p:sp>
      <p:pic>
        <p:nvPicPr>
          <p:cNvPr id="513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92565" y="31929"/>
            <a:ext cx="16723592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2"/>
          <p:cNvSpPr txBox="1">
            <a:spLocks noChangeArrowheads="1"/>
          </p:cNvSpPr>
          <p:nvPr/>
        </p:nvSpPr>
        <p:spPr bwMode="auto">
          <a:xfrm>
            <a:off x="1268362" y="15457617"/>
            <a:ext cx="23125470" cy="666492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square" lIns="50446" tIns="25223" rIns="50446" bIns="25223">
            <a:spAutoFit/>
          </a:bodyPr>
          <a:lstStyle>
            <a:lvl1pPr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Titr" panose="00000700000000000000" pitchFamily="2" charset="-78"/>
              </a:rPr>
              <a:t>مبانی نظری و متن اصلی مقاله:</a:t>
            </a:r>
            <a:endParaRPr lang="en-US" altLang="en-US" b="1" dirty="0">
              <a:solidFill>
                <a:schemeClr val="tx1">
                  <a:lumMod val="95000"/>
                  <a:lumOff val="5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19" name="Text Box 42"/>
          <p:cNvSpPr txBox="1">
            <a:spLocks noChangeArrowheads="1"/>
          </p:cNvSpPr>
          <p:nvPr/>
        </p:nvSpPr>
        <p:spPr bwMode="auto">
          <a:xfrm>
            <a:off x="1268362" y="16201011"/>
            <a:ext cx="23125469" cy="61587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1281" tIns="30641" rIns="61281" bIns="30641">
            <a:spAutoFit/>
          </a:bodyPr>
          <a:lstStyle>
            <a:lvl1pPr indent="303213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</a:pPr>
            <a:r>
              <a:rPr lang="fa-IR" altLang="en-US" sz="2400" b="1" dirty="0" smtClean="0">
                <a:cs typeface="B Nazanin" panose="00000400000000000000" pitchFamily="2" charset="-78"/>
              </a:rPr>
              <a:t>متن در این قسمت نوشته شود.</a:t>
            </a:r>
            <a:endParaRPr lang="en-US" altLang="en-US" sz="1500" b="1" dirty="0">
              <a:cs typeface="B Nazanin" panose="00000400000000000000" pitchFamily="2" charset="-78"/>
            </a:endParaRPr>
          </a:p>
        </p:txBody>
      </p:sp>
      <p:sp>
        <p:nvSpPr>
          <p:cNvPr id="20" name="Text Box 42"/>
          <p:cNvSpPr txBox="1">
            <a:spLocks noChangeArrowheads="1"/>
          </p:cNvSpPr>
          <p:nvPr/>
        </p:nvSpPr>
        <p:spPr bwMode="auto">
          <a:xfrm>
            <a:off x="9497962" y="29697133"/>
            <a:ext cx="14895869" cy="589548"/>
          </a:xfrm>
          <a:prstGeom prst="rect">
            <a:avLst/>
          </a:prstGeom>
          <a:solidFill>
            <a:srgbClr val="3A3E32"/>
          </a:solidFill>
          <a:ln>
            <a:noFill/>
          </a:ln>
        </p:spPr>
        <p:txBody>
          <a:bodyPr wrap="square" lIns="50446" tIns="25223" rIns="50446" bIns="25223">
            <a:spAutoFit/>
          </a:bodyPr>
          <a:lstStyle>
            <a:lvl1pPr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35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نتایج و تحلیل:</a:t>
            </a:r>
            <a:endParaRPr lang="en-US" altLang="en-US" sz="3500" b="1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21" name="Text Box 42"/>
          <p:cNvSpPr txBox="1">
            <a:spLocks noChangeArrowheads="1"/>
          </p:cNvSpPr>
          <p:nvPr/>
        </p:nvSpPr>
        <p:spPr bwMode="auto">
          <a:xfrm>
            <a:off x="1356852" y="29697133"/>
            <a:ext cx="7669161" cy="589548"/>
          </a:xfrm>
          <a:prstGeom prst="rect">
            <a:avLst/>
          </a:prstGeom>
          <a:solidFill>
            <a:srgbClr val="3A3E32"/>
          </a:solidFill>
          <a:ln>
            <a:noFill/>
          </a:ln>
        </p:spPr>
        <p:txBody>
          <a:bodyPr wrap="square" lIns="50446" tIns="25223" rIns="50446" bIns="25223">
            <a:spAutoFit/>
          </a:bodyPr>
          <a:lstStyle>
            <a:lvl1pPr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4209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4209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spcBef>
                <a:spcPct val="50000"/>
              </a:spcBef>
            </a:pPr>
            <a:r>
              <a:rPr lang="fa-IR" altLang="en-US" sz="3500" b="1" dirty="0" smtClean="0">
                <a:solidFill>
                  <a:schemeClr val="bg1"/>
                </a:solidFill>
                <a:cs typeface="B Titr" panose="00000700000000000000" pitchFamily="2" charset="-78"/>
              </a:rPr>
              <a:t>منابع اصلی:</a:t>
            </a:r>
            <a:endParaRPr lang="en-US" altLang="en-US" sz="3500" b="1" dirty="0">
              <a:solidFill>
                <a:schemeClr val="bg1"/>
              </a:solidFill>
              <a:cs typeface="B Titr" panose="00000700000000000000" pitchFamily="2" charset="-78"/>
            </a:endParaRPr>
          </a:p>
        </p:txBody>
      </p: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1268362" y="14389609"/>
            <a:ext cx="23125469" cy="569712"/>
          </a:xfrm>
          <a:prstGeom prst="rect">
            <a:avLst/>
          </a:prstGeom>
          <a:solidFill>
            <a:srgbClr val="3A3E32"/>
          </a:solidFill>
          <a:ln w="9525">
            <a:solidFill>
              <a:schemeClr val="bg1"/>
            </a:solidFill>
            <a:miter lim="800000"/>
            <a:headEnd/>
            <a:tailEnd/>
          </a:ln>
          <a:extLst/>
        </p:spPr>
        <p:txBody>
          <a:bodyPr wrap="square" lIns="61281" tIns="30641" rIns="61281" bIns="30641">
            <a:spAutoFit/>
          </a:bodyPr>
          <a:lstStyle>
            <a:lvl1pPr indent="303213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</a:pPr>
            <a:r>
              <a:rPr lang="fa-IR" altLang="en-US" sz="24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واژگان کلیدی:</a:t>
            </a:r>
            <a:endParaRPr lang="en-US" altLang="en-US" sz="15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353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B Titr</vt:lpstr>
      <vt:lpstr>Calibri</vt:lpstr>
      <vt:lpstr>Calibri Light</vt:lpstr>
      <vt:lpstr>Majalla UI</vt:lpstr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Amir Hossein</cp:lastModifiedBy>
  <cp:revision>101</cp:revision>
  <dcterms:created xsi:type="dcterms:W3CDTF">2008-12-04T00:20:37Z</dcterms:created>
  <dcterms:modified xsi:type="dcterms:W3CDTF">2020-06-03T06:58:00Z</dcterms:modified>
</cp:coreProperties>
</file>